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A889244-5216-472A-83DE-DC15D9372A58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1366CB9-475F-4F5A-8A4F-7634270DB12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EPICS Fall 2015 </a:t>
            </a:r>
            <a:br>
              <a:rPr lang="en-US" dirty="0" smtClean="0"/>
            </a:br>
            <a:r>
              <a:rPr lang="en-US" dirty="0" smtClean="0"/>
              <a:t>HVAF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Chris McDonald</a:t>
            </a:r>
          </a:p>
          <a:p>
            <a:r>
              <a:rPr lang="en-US" dirty="0" smtClean="0"/>
              <a:t>Adam Sanders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894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Prior </a:t>
            </a:r>
            <a:r>
              <a:rPr lang="en-US" dirty="0" err="1" smtClean="0"/>
              <a:t>Expierience</a:t>
            </a:r>
            <a:endParaRPr lang="en-US" dirty="0"/>
          </a:p>
          <a:p>
            <a:pPr lvl="1"/>
            <a:r>
              <a:rPr lang="en-US" dirty="0" smtClean="0"/>
              <a:t>SE 361 – Visual Studio, Visual Basic</a:t>
            </a:r>
          </a:p>
          <a:p>
            <a:pPr lvl="1"/>
            <a:r>
              <a:rPr lang="en-US" dirty="0" smtClean="0"/>
              <a:t>CS 433 – SQL Server</a:t>
            </a:r>
          </a:p>
          <a:p>
            <a:r>
              <a:rPr lang="en-US" dirty="0" smtClean="0"/>
              <a:t>Team Roles</a:t>
            </a:r>
          </a:p>
          <a:p>
            <a:pPr lvl="1"/>
            <a:r>
              <a:rPr lang="en-US" dirty="0" smtClean="0"/>
              <a:t>Adam  - Co-Team Lead, Client Liaison</a:t>
            </a:r>
          </a:p>
          <a:p>
            <a:pPr lvl="1"/>
            <a:r>
              <a:rPr lang="en-US" dirty="0" smtClean="0"/>
              <a:t>Chris  - Co-Team Lead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132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Stage 1</a:t>
            </a:r>
          </a:p>
          <a:p>
            <a:pPr lvl="1"/>
            <a:r>
              <a:rPr lang="en-US" dirty="0" smtClean="0"/>
              <a:t>Getting Access to HVAF systems</a:t>
            </a:r>
          </a:p>
          <a:p>
            <a:r>
              <a:rPr lang="en-US" dirty="0" smtClean="0"/>
              <a:t>Stage 2</a:t>
            </a:r>
          </a:p>
          <a:p>
            <a:pPr lvl="1"/>
            <a:r>
              <a:rPr lang="en-US" dirty="0" smtClean="0"/>
              <a:t>Adding HVAF User Group</a:t>
            </a:r>
          </a:p>
          <a:p>
            <a:r>
              <a:rPr lang="en-US" dirty="0" smtClean="0"/>
              <a:t>Stage 3</a:t>
            </a:r>
          </a:p>
          <a:p>
            <a:pPr lvl="1"/>
            <a:r>
              <a:rPr lang="en-US" dirty="0" smtClean="0"/>
              <a:t>Implementing Feedback From HVAF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Milestones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2432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617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174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</TotalTime>
  <Words>59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Waveform</vt:lpstr>
      <vt:lpstr>EPICS Fall 2015  HVAF</vt:lpstr>
      <vt:lpstr>Introduction</vt:lpstr>
      <vt:lpstr>Milestones</vt:lpstr>
      <vt:lpstr>Demo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EPICS Fall 2015  HVAF</dc:title>
  <dc:creator>Adam Sanders</dc:creator>
  <cp:lastModifiedBy>Adam Sanders</cp:lastModifiedBy>
  <cp:revision>3</cp:revision>
  <dcterms:created xsi:type="dcterms:W3CDTF">2015-12-10T21:10:01Z</dcterms:created>
  <dcterms:modified xsi:type="dcterms:W3CDTF">2015-12-10T21:15:16Z</dcterms:modified>
</cp:coreProperties>
</file>