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57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E5205E-0A91-460A-86B5-6E01689CF378}" type="datetimeFigureOut">
              <a:rPr lang="en-US" smtClean="0"/>
              <a:t>5/2/2016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6F5F3B-FD0B-4C01-A698-45C2BB8E4B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6959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6F5F3B-FD0B-4C01-A698-45C2BB8E4B9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702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Can play the quiz and share on social media. Can view all the brains with pictures. Can view all artist names. Can play</a:t>
            </a:r>
            <a:r>
              <a:rPr lang="en-US" baseline="0" dirty="0" smtClean="0"/>
              <a:t> 3 mini-games as an example. Can reset account to replay </a:t>
            </a:r>
            <a:r>
              <a:rPr lang="en-US" baseline="0" dirty="0" err="1" smtClean="0"/>
              <a:t>minigames</a:t>
            </a:r>
            <a:r>
              <a:rPr lang="en-US" baseline="0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6F5F3B-FD0B-4C01-A698-45C2BB8E4B9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3458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Get a graphic</a:t>
            </a:r>
            <a:r>
              <a:rPr lang="en-US" baseline="0" dirty="0" smtClean="0"/>
              <a:t> designer on the team to make it look pretty. Develop the rest of the mini-games in ionic. Get Parse data from client.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6F5F3B-FD0B-4C01-A698-45C2BB8E4B9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9391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3EC5D-497F-4AC1-9BBC-A0DA5EEA027E}" type="datetimeFigureOut">
              <a:rPr lang="en-US" smtClean="0"/>
              <a:t>5/2/2016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804E5-BB9E-4765-8097-1C8499566F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98415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3EC5D-497F-4AC1-9BBC-A0DA5EEA027E}" type="datetimeFigureOut">
              <a:rPr lang="en-US" smtClean="0"/>
              <a:t>5/2/2016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804E5-BB9E-4765-8097-1C8499566F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2974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3EC5D-497F-4AC1-9BBC-A0DA5EEA027E}" type="datetimeFigureOut">
              <a:rPr lang="en-US" smtClean="0"/>
              <a:t>5/2/2016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804E5-BB9E-4765-8097-1C8499566FC7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725350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3EC5D-497F-4AC1-9BBC-A0DA5EEA027E}" type="datetimeFigureOut">
              <a:rPr lang="en-US" smtClean="0"/>
              <a:t>5/2/2016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804E5-BB9E-4765-8097-1C8499566F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17985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3EC5D-497F-4AC1-9BBC-A0DA5EEA027E}" type="datetimeFigureOut">
              <a:rPr lang="en-US" smtClean="0"/>
              <a:t>5/2/2016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804E5-BB9E-4765-8097-1C8499566FC7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236243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3EC5D-497F-4AC1-9BBC-A0DA5EEA027E}" type="datetimeFigureOut">
              <a:rPr lang="en-US" smtClean="0"/>
              <a:t>5/2/2016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804E5-BB9E-4765-8097-1C8499566F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5792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3EC5D-497F-4AC1-9BBC-A0DA5EEA027E}" type="datetimeFigureOut">
              <a:rPr lang="en-US" smtClean="0"/>
              <a:t>5/2/2016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804E5-BB9E-4765-8097-1C8499566F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94522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3EC5D-497F-4AC1-9BBC-A0DA5EEA027E}" type="datetimeFigureOut">
              <a:rPr lang="en-US" smtClean="0"/>
              <a:t>5/2/2016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804E5-BB9E-4765-8097-1C8499566F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4163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3EC5D-497F-4AC1-9BBC-A0DA5EEA027E}" type="datetimeFigureOut">
              <a:rPr lang="en-US" smtClean="0"/>
              <a:t>5/2/2016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804E5-BB9E-4765-8097-1C8499566F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9690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3EC5D-497F-4AC1-9BBC-A0DA5EEA027E}" type="datetimeFigureOut">
              <a:rPr lang="en-US" smtClean="0"/>
              <a:t>5/2/2016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804E5-BB9E-4765-8097-1C8499566F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51869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3EC5D-497F-4AC1-9BBC-A0DA5EEA027E}" type="datetimeFigureOut">
              <a:rPr lang="en-US" smtClean="0"/>
              <a:t>5/2/2016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804E5-BB9E-4765-8097-1C8499566F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7572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3EC5D-497F-4AC1-9BBC-A0DA5EEA027E}" type="datetimeFigureOut">
              <a:rPr lang="en-US" smtClean="0"/>
              <a:t>5/2/2016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804E5-BB9E-4765-8097-1C8499566F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529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3EC5D-497F-4AC1-9BBC-A0DA5EEA027E}" type="datetimeFigureOut">
              <a:rPr lang="en-US" smtClean="0"/>
              <a:t>5/2/2016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804E5-BB9E-4765-8097-1C8499566F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95921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3EC5D-497F-4AC1-9BBC-A0DA5EEA027E}" type="datetimeFigureOut">
              <a:rPr lang="en-US" smtClean="0"/>
              <a:t>5/2/2016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804E5-BB9E-4765-8097-1C8499566F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7481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3EC5D-497F-4AC1-9BBC-A0DA5EEA027E}" type="datetimeFigureOut">
              <a:rPr lang="en-US" smtClean="0"/>
              <a:t>5/2/2016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804E5-BB9E-4765-8097-1C8499566F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8680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3EC5D-497F-4AC1-9BBC-A0DA5EEA027E}" type="datetimeFigureOut">
              <a:rPr lang="en-US" smtClean="0"/>
              <a:t>5/2/2016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804E5-BB9E-4765-8097-1C8499566F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60318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C3EC5D-497F-4AC1-9BBC-A0DA5EEA027E}" type="datetimeFigureOut">
              <a:rPr lang="en-US" smtClean="0"/>
              <a:t>5/2/2016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DF804E5-BB9E-4765-8097-1C8499566F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58673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Brain Project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7881" y="4050833"/>
            <a:ext cx="8516122" cy="1096899"/>
          </a:xfrm>
        </p:spPr>
        <p:txBody>
          <a:bodyPr/>
          <a:lstStyle/>
          <a:p>
            <a:r>
              <a:rPr lang="en-US" dirty="0" smtClean="0"/>
              <a:t>Jacob Scheib		Tyler Charles		Omar </a:t>
            </a:r>
            <a:r>
              <a:rPr lang="en-US" dirty="0" err="1" smtClean="0"/>
              <a:t>Elsahy</a:t>
            </a:r>
            <a:r>
              <a:rPr lang="en-US" dirty="0" smtClean="0"/>
              <a:t>		Ben Trube	Drew Brandon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4809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Developed for Dr. Jill </a:t>
            </a:r>
            <a:r>
              <a:rPr lang="en-US" dirty="0" err="1" smtClean="0"/>
              <a:t>Bolte</a:t>
            </a:r>
            <a:r>
              <a:rPr lang="en-US" dirty="0" smtClean="0"/>
              <a:t> Tayler</a:t>
            </a:r>
          </a:p>
          <a:p>
            <a:r>
              <a:rPr lang="en-US" dirty="0" smtClean="0"/>
              <a:t>TED Talk</a:t>
            </a:r>
          </a:p>
          <a:p>
            <a:r>
              <a:rPr lang="en-US" dirty="0" smtClean="0"/>
              <a:t>Created giant traveling brains</a:t>
            </a:r>
          </a:p>
          <a:p>
            <a:r>
              <a:rPr lang="en-US" dirty="0" smtClean="0"/>
              <a:t>Develop an App to interact with Brains</a:t>
            </a:r>
          </a:p>
        </p:txBody>
      </p:sp>
    </p:spTree>
    <p:extLst>
      <p:ext uri="{BB962C8B-B14F-4D97-AF65-F5344CB8AC3E}">
        <p14:creationId xmlns:p14="http://schemas.microsoft.com/office/powerpoint/2010/main" val="564467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Implementation &amp;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Parse API</a:t>
            </a:r>
          </a:p>
          <a:p>
            <a:r>
              <a:rPr lang="en-US" dirty="0" smtClean="0"/>
              <a:t>Quiz</a:t>
            </a:r>
          </a:p>
          <a:p>
            <a:r>
              <a:rPr lang="en-US" dirty="0" smtClean="0"/>
              <a:t>Mini-games</a:t>
            </a:r>
          </a:p>
          <a:p>
            <a:r>
              <a:rPr lang="en-US" dirty="0" smtClean="0"/>
              <a:t>Brains</a:t>
            </a:r>
          </a:p>
          <a:p>
            <a:r>
              <a:rPr lang="en-US" dirty="0" smtClean="0"/>
              <a:t>Artists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6668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Functionality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Ability to view all brains with pictures</a:t>
            </a:r>
          </a:p>
          <a:p>
            <a:r>
              <a:rPr lang="en-US" dirty="0" smtClean="0"/>
              <a:t>Ability to view all artist names</a:t>
            </a:r>
          </a:p>
          <a:p>
            <a:r>
              <a:rPr lang="en-US" dirty="0" smtClean="0"/>
              <a:t>Play the brain quiz</a:t>
            </a:r>
          </a:p>
          <a:p>
            <a:r>
              <a:rPr lang="en-US" dirty="0" smtClean="0"/>
              <a:t>Play the mini-games</a:t>
            </a:r>
          </a:p>
          <a:p>
            <a:r>
              <a:rPr lang="en-US" dirty="0" smtClean="0"/>
              <a:t>Change account information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6928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Graphic design work</a:t>
            </a:r>
          </a:p>
          <a:p>
            <a:r>
              <a:rPr lang="en-US" dirty="0" smtClean="0"/>
              <a:t>Develop remaining mini-games</a:t>
            </a:r>
          </a:p>
          <a:p>
            <a:r>
              <a:rPr lang="en-US" dirty="0" smtClean="0"/>
              <a:t>Update Parse with deployment data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296939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419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</TotalTime>
  <Words>142</Words>
  <Application>Microsoft Office PowerPoint</Application>
  <PresentationFormat>Widescreen</PresentationFormat>
  <Paragraphs>29</Paragraphs>
  <Slides>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Trebuchet MS</vt:lpstr>
      <vt:lpstr>Wingdings 3</vt:lpstr>
      <vt:lpstr>Facet</vt:lpstr>
      <vt:lpstr>Brain Project</vt:lpstr>
      <vt:lpstr>Abstract</vt:lpstr>
      <vt:lpstr>Implementation &amp; Design</vt:lpstr>
      <vt:lpstr>Functionality</vt:lpstr>
      <vt:lpstr>Future Work</vt:lpstr>
      <vt:lpstr>Demo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Jacob Scheib</dc:creator>
  <cp:lastModifiedBy>Jacob Scheib</cp:lastModifiedBy>
  <cp:revision>2</cp:revision>
  <dcterms:created xsi:type="dcterms:W3CDTF">2016-05-02T16:38:20Z</dcterms:created>
  <dcterms:modified xsi:type="dcterms:W3CDTF">2016-05-02T16:47:14Z</dcterms:modified>
</cp:coreProperties>
</file>