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79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346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47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682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624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341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471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733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7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12/10/2016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27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557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12/10/2016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2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584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821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710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652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94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41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  <p:sldLayoutId id="214748368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rmhccin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Ronald McDonald House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Chris McDonald, Austin </a:t>
            </a:r>
            <a:r>
              <a:rPr lang="en-US" dirty="0" err="1" smtClean="0"/>
              <a:t>Bange</a:t>
            </a:r>
            <a:r>
              <a:rPr lang="en-US" dirty="0" smtClean="0"/>
              <a:t>, Alex Sottile, Jordan Sloan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384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 the Team!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27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Client – Ronald McDonald House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About/ Mission</a:t>
            </a:r>
          </a:p>
          <a:p>
            <a:pPr lvl="1"/>
            <a:r>
              <a:rPr lang="en-US" dirty="0" smtClean="0">
                <a:hlinkClick r:id="rId2"/>
              </a:rPr>
              <a:t>http://rmhccin.org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Contact: Mary Friend, Volunteer Resources Manager</a:t>
            </a:r>
          </a:p>
          <a:p>
            <a:r>
              <a:rPr lang="en-US" dirty="0" smtClean="0"/>
              <a:t>The task: Create a volunteer service web app</a:t>
            </a:r>
          </a:p>
          <a:p>
            <a:pPr lvl="1"/>
            <a:r>
              <a:rPr lang="en-US" dirty="0" smtClean="0"/>
              <a:t>Current System is email chain</a:t>
            </a:r>
          </a:p>
          <a:p>
            <a:pPr lvl="1"/>
            <a:r>
              <a:rPr lang="en-US" dirty="0" smtClean="0"/>
              <a:t>Current website is information heavy</a:t>
            </a:r>
          </a:p>
          <a:p>
            <a:pPr lvl="1"/>
            <a:r>
              <a:rPr lang="en-US" dirty="0" smtClean="0"/>
              <a:t>An easy-to-use calendar will speed up the sign-up process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438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854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a login/sign-up functionality</a:t>
            </a:r>
          </a:p>
          <a:p>
            <a:r>
              <a:rPr lang="en-US" dirty="0" smtClean="0"/>
              <a:t>Add a “buffer” of days up to which one can schedule an event (i.e. events must be scheduled X days in advance)</a:t>
            </a:r>
          </a:p>
          <a:p>
            <a:r>
              <a:rPr lang="en-US" dirty="0" smtClean="0"/>
              <a:t>Add a waitlist/queue for </a:t>
            </a:r>
            <a:r>
              <a:rPr lang="en-US" dirty="0" smtClean="0"/>
              <a:t>events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12386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</TotalTime>
  <Words>105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Boardroom</vt:lpstr>
      <vt:lpstr>Ronald McDonald House</vt:lpstr>
      <vt:lpstr>Meet the Team!</vt:lpstr>
      <vt:lpstr>The Client – Ronald McDonald House</vt:lpstr>
      <vt:lpstr>Demo</vt:lpstr>
      <vt:lpstr>Future Work</vt:lpstr>
    </vt:vector>
  </TitlesOfParts>
  <Company>Butler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Ronald McDonald House</dc:title>
  <dc:creator>Sottile, Alex</dc:creator>
  <cp:lastModifiedBy>Sottile, Alex</cp:lastModifiedBy>
  <cp:revision>4</cp:revision>
  <dcterms:created xsi:type="dcterms:W3CDTF">2016-12-07T19:53:08Z</dcterms:created>
  <dcterms:modified xsi:type="dcterms:W3CDTF">2016-12-10T23:56:57Z</dcterms:modified>
</cp:coreProperties>
</file>