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53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23F8C7-E355-4B19-9AA2-C80FA9AFB1C5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0F667B-1E31-465E-9994-AC30189A9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862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event supports WFYI's mission to inform, educate, entertain and engage our community through news, programs and important community conversations.  &amp; silent auctions</a:t>
            </a:r>
            <a:r>
              <a:rPr lang="en-US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(old national center)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0F667B-1E31-465E-9994-AC30189A9E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643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F14CCF96-A547-4651-8BCB-6F6F804436E4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89B62DE4-E381-424C-B40D-985CD05B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594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CF96-A547-4651-8BCB-6F6F804436E4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2DE4-E381-424C-B40D-985CD05B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72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14CCF96-A547-4651-8BCB-6F6F804436E4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9B62DE4-E381-424C-B40D-985CD05B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527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14CCF96-A547-4651-8BCB-6F6F804436E4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9B62DE4-E381-424C-B40D-985CD05B6B5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777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14CCF96-A547-4651-8BCB-6F6F804436E4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9B62DE4-E381-424C-B40D-985CD05B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038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CF96-A547-4651-8BCB-6F6F804436E4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2DE4-E381-424C-B40D-985CD05B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3981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CF96-A547-4651-8BCB-6F6F804436E4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2DE4-E381-424C-B40D-985CD05B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16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CF96-A547-4651-8BCB-6F6F804436E4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2DE4-E381-424C-B40D-985CD05B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539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14CCF96-A547-4651-8BCB-6F6F804436E4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9B62DE4-E381-424C-B40D-985CD05B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24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CF96-A547-4651-8BCB-6F6F804436E4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2DE4-E381-424C-B40D-985CD05B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83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F14CCF96-A547-4651-8BCB-6F6F804436E4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89B62DE4-E381-424C-B40D-985CD05B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429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CF96-A547-4651-8BCB-6F6F804436E4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2DE4-E381-424C-B40D-985CD05B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406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CF96-A547-4651-8BCB-6F6F804436E4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2DE4-E381-424C-B40D-985CD05B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660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CF96-A547-4651-8BCB-6F6F804436E4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2DE4-E381-424C-B40D-985CD05B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70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CF96-A547-4651-8BCB-6F6F804436E4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2DE4-E381-424C-B40D-985CD05B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869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CF96-A547-4651-8BCB-6F6F804436E4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2DE4-E381-424C-B40D-985CD05B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38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CCF96-A547-4651-8BCB-6F6F804436E4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2DE4-E381-424C-B40D-985CD05B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097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CCF96-A547-4651-8BCB-6F6F804436E4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62DE4-E381-424C-B40D-985CD05B6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075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algn="ctr"/>
            <a:r>
              <a:rPr lang="en-US" dirty="0"/>
              <a:t>WFYI &amp; Epics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8398"/>
            <a:ext cx="9448800" cy="685800"/>
          </a:xfrm>
        </p:spPr>
        <p:txBody>
          <a:bodyPr/>
          <a:lstStyle/>
          <a:p>
            <a:pPr algn="ctr"/>
            <a:r>
              <a:rPr lang="en-US" dirty="0"/>
              <a:t>Josh Excell, Harry Winter, Mike Pajkos</a:t>
            </a:r>
          </a:p>
        </p:txBody>
      </p:sp>
      <p:pic>
        <p:nvPicPr>
          <p:cNvPr id="1026" name="Picture 2" descr="Image result for wfy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046" y="2115432"/>
            <a:ext cx="2449699" cy="2449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8571345" y="2306535"/>
            <a:ext cx="3479853" cy="2643932"/>
            <a:chOff x="8147617" y="1983803"/>
            <a:chExt cx="4199146" cy="3246311"/>
          </a:xfrm>
        </p:grpSpPr>
        <p:sp>
          <p:nvSpPr>
            <p:cNvPr id="14" name="Rectangle 13"/>
            <p:cNvSpPr/>
            <p:nvPr/>
          </p:nvSpPr>
          <p:spPr>
            <a:xfrm>
              <a:off x="8147617" y="2904809"/>
              <a:ext cx="4199146" cy="16603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US" sz="4000" b="1" dirty="0">
                  <a:ln w="6600">
                    <a:solidFill>
                      <a:srgbClr val="002060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rgbClr val="002060"/>
                    </a:outerShdw>
                  </a:effectLst>
                </a:rPr>
                <a:t>Epics</a:t>
              </a:r>
              <a:endParaRPr lang="en-US" sz="4400" b="1" cap="none" spc="0" dirty="0">
                <a:ln w="6600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002060"/>
                  </a:outerShdw>
                </a:effectLst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147617" y="3569792"/>
              <a:ext cx="4199146" cy="16603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US" sz="5400" b="1" dirty="0">
                  <a:ln w="6600">
                    <a:solidFill>
                      <a:srgbClr val="002060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rgbClr val="002060"/>
                    </a:outerShdw>
                  </a:effectLst>
                </a:rPr>
                <a:t>@</a:t>
              </a:r>
              <a:endParaRPr lang="en-US" sz="5400" b="1" cap="none" spc="0" dirty="0">
                <a:ln w="6600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002060"/>
                  </a:outerShdw>
                </a:effectLst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147617" y="2577174"/>
              <a:ext cx="4199146" cy="16603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US" sz="4000" b="1" dirty="0">
                  <a:ln w="6600">
                    <a:solidFill>
                      <a:srgbClr val="002060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rgbClr val="002060"/>
                    </a:outerShdw>
                  </a:effectLst>
                </a:rPr>
                <a:t>Butler</a:t>
              </a:r>
              <a:endParaRPr lang="en-US" sz="2400" b="1" cap="none" spc="0" dirty="0">
                <a:ln w="6600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002060"/>
                  </a:outerShdw>
                </a:effectLst>
              </a:endParaRPr>
            </a:p>
          </p:txBody>
        </p:sp>
        <p:sp>
          <p:nvSpPr>
            <p:cNvPr id="17" name="Curved Down Arrow 8"/>
            <p:cNvSpPr/>
            <p:nvPr/>
          </p:nvSpPr>
          <p:spPr>
            <a:xfrm>
              <a:off x="8734530" y="1983803"/>
              <a:ext cx="3262479" cy="1311478"/>
            </a:xfrm>
            <a:prstGeom prst="curvedDownArrow">
              <a:avLst/>
            </a:prstGeom>
            <a:blipFill>
              <a:blip r:embed="rId3"/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Curved Down Arrow 12"/>
            <p:cNvSpPr/>
            <p:nvPr/>
          </p:nvSpPr>
          <p:spPr>
            <a:xfrm rot="10800000">
              <a:off x="8449458" y="3586134"/>
              <a:ext cx="3412096" cy="1311478"/>
            </a:xfrm>
            <a:prstGeom prst="curvedDownArrow">
              <a:avLst/>
            </a:prstGeom>
            <a:blipFill>
              <a:blip r:embed="rId3"/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340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team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Josh Excell</a:t>
            </a:r>
          </a:p>
          <a:p>
            <a:pPr lvl="1"/>
            <a:r>
              <a:rPr lang="en-US" dirty="0"/>
              <a:t>Team Leader</a:t>
            </a:r>
          </a:p>
          <a:p>
            <a:pPr lvl="1"/>
            <a:r>
              <a:rPr lang="en-US" dirty="0"/>
              <a:t>Computer Engineering &amp; Computer Science</a:t>
            </a:r>
          </a:p>
          <a:p>
            <a:pPr lvl="1"/>
            <a:endParaRPr lang="en-US" dirty="0"/>
          </a:p>
          <a:p>
            <a:r>
              <a:rPr lang="en-US" dirty="0"/>
              <a:t>Harry Winter</a:t>
            </a:r>
          </a:p>
          <a:p>
            <a:pPr lvl="1"/>
            <a:r>
              <a:rPr lang="en-US" dirty="0"/>
              <a:t>Main Programmer</a:t>
            </a:r>
          </a:p>
          <a:p>
            <a:pPr lvl="1"/>
            <a:r>
              <a:rPr lang="en-US" dirty="0"/>
              <a:t>Computer Engineering &amp; Computer Science</a:t>
            </a:r>
          </a:p>
          <a:p>
            <a:pPr lvl="1"/>
            <a:endParaRPr lang="en-US" dirty="0"/>
          </a:p>
          <a:p>
            <a:r>
              <a:rPr lang="en-US" dirty="0"/>
              <a:t>Mike Pajkos</a:t>
            </a:r>
          </a:p>
          <a:p>
            <a:pPr lvl="1"/>
            <a:r>
              <a:rPr lang="en-US" dirty="0"/>
              <a:t>Designer &amp; Liaison</a:t>
            </a:r>
          </a:p>
          <a:p>
            <a:pPr lvl="1"/>
            <a:r>
              <a:rPr lang="en-US" dirty="0"/>
              <a:t>Physics &amp; Astronomy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880" y="2297430"/>
            <a:ext cx="4099560" cy="307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58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</a:t>
            </a:r>
            <a:r>
              <a:rPr lang="en-US" dirty="0" err="1"/>
              <a:t>wfyi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Chris Bowman: Internet Projects Manager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WFYI Mission Statement:</a:t>
            </a:r>
          </a:p>
          <a:p>
            <a:pPr marL="0" indent="0">
              <a:buNone/>
            </a:pPr>
            <a:r>
              <a:rPr lang="en-US" i="1" dirty="0"/>
              <a:t>WFYI Public Media inspires the best in our community </a:t>
            </a:r>
          </a:p>
          <a:p>
            <a:pPr marL="0" indent="0">
              <a:buNone/>
            </a:pPr>
            <a:r>
              <a:rPr lang="en-US" i="1" dirty="0"/>
              <a:t>by sharing stories and connecting people.</a:t>
            </a:r>
          </a:p>
          <a:p>
            <a:r>
              <a:rPr lang="en-US" dirty="0"/>
              <a:t>Indiana’s largest PBS &amp; NPR station</a:t>
            </a:r>
          </a:p>
          <a:p>
            <a:r>
              <a:rPr lang="en-US" dirty="0"/>
              <a:t>Community informants to promote diverse perspectives</a:t>
            </a:r>
          </a:p>
          <a:p>
            <a:r>
              <a:rPr lang="en-US" dirty="0"/>
              <a:t>Develops community through hosted events</a:t>
            </a:r>
          </a:p>
          <a:p>
            <a:pPr lvl="1"/>
            <a:r>
              <a:rPr lang="en-US" dirty="0"/>
              <a:t>PBS Kids in the Park</a:t>
            </a:r>
          </a:p>
          <a:p>
            <a:pPr lvl="1"/>
            <a:r>
              <a:rPr lang="en-US" dirty="0"/>
              <a:t>Ice Miller Indy Wine Fest</a:t>
            </a:r>
          </a:p>
        </p:txBody>
      </p:sp>
      <p:pic>
        <p:nvPicPr>
          <p:cNvPr id="4" name="Picture 2" descr="Image result for wfy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885" y="2479964"/>
            <a:ext cx="2542032" cy="254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579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Semester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Reconstruct E-mail template for promotional communications</a:t>
            </a:r>
          </a:p>
          <a:p>
            <a:r>
              <a:rPr lang="en-US" dirty="0"/>
              <a:t>Test current template HTML/CSS design </a:t>
            </a:r>
          </a:p>
          <a:p>
            <a:r>
              <a:rPr lang="en-US" dirty="0"/>
              <a:t>Identify rendering differences and troubleshoot display errors</a:t>
            </a:r>
          </a:p>
          <a:p>
            <a:r>
              <a:rPr lang="en-US" dirty="0"/>
              <a:t>Consult WFYI creative panel</a:t>
            </a:r>
          </a:p>
          <a:p>
            <a:r>
              <a:rPr lang="en-US" dirty="0"/>
              <a:t>Create several designs &amp; select most compatible version with WFYI clients</a:t>
            </a:r>
          </a:p>
        </p:txBody>
      </p:sp>
    </p:spTree>
    <p:extLst>
      <p:ext uri="{BB962C8B-B14F-4D97-AF65-F5344CB8AC3E}">
        <p14:creationId xmlns:p14="http://schemas.microsoft.com/office/powerpoint/2010/main" val="515876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Semester Accomplishments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Issue: HTML/CSS creating font issue in Outlook E-mails</a:t>
            </a:r>
          </a:p>
          <a:p>
            <a:pPr lvl="1"/>
            <a:r>
              <a:rPr lang="en-US" i="1" dirty="0"/>
              <a:t>Resolution: Discovered font family type was automated and not native to Outlook</a:t>
            </a:r>
          </a:p>
          <a:p>
            <a:endParaRPr lang="en-US" dirty="0"/>
          </a:p>
          <a:p>
            <a:r>
              <a:rPr lang="en-US" dirty="0"/>
              <a:t>Issue: Unresponsive HTML/CSS images</a:t>
            </a:r>
          </a:p>
          <a:p>
            <a:pPr lvl="1"/>
            <a:r>
              <a:rPr lang="en-US" i="1" dirty="0"/>
              <a:t>Resolution: Metatag implementation of screen ratio in place of pixel value</a:t>
            </a:r>
          </a:p>
          <a:p>
            <a:endParaRPr lang="en-US" dirty="0"/>
          </a:p>
          <a:p>
            <a:r>
              <a:rPr lang="en-US" dirty="0"/>
              <a:t>Issue: Redesign E-mail templates, INLM &amp; </a:t>
            </a:r>
            <a:r>
              <a:rPr lang="en-US" dirty="0" err="1"/>
              <a:t>NoLimits</a:t>
            </a:r>
            <a:r>
              <a:rPr lang="en-US" dirty="0"/>
              <a:t> </a:t>
            </a:r>
          </a:p>
          <a:p>
            <a:pPr lvl="1"/>
            <a:r>
              <a:rPr lang="en-US" i="1" dirty="0"/>
              <a:t>Resolution: Design team collaboration and new format developments</a:t>
            </a:r>
          </a:p>
        </p:txBody>
      </p:sp>
    </p:spTree>
    <p:extLst>
      <p:ext uri="{BB962C8B-B14F-4D97-AF65-F5344CB8AC3E}">
        <p14:creationId xmlns:p14="http://schemas.microsoft.com/office/powerpoint/2010/main" val="4279382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Code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2811896"/>
            <a:ext cx="10820400" cy="2788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281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2297609"/>
            <a:ext cx="8610600" cy="1293028"/>
          </a:xfrm>
        </p:spPr>
        <p:txBody>
          <a:bodyPr/>
          <a:lstStyle/>
          <a:p>
            <a:r>
              <a:rPr lang="en-US" dirty="0" err="1"/>
              <a:t>Wfyi</a:t>
            </a:r>
            <a:r>
              <a:rPr lang="en-US" dirty="0"/>
              <a:t> New Designs</a:t>
            </a:r>
          </a:p>
        </p:txBody>
      </p:sp>
    </p:spTree>
    <p:extLst>
      <p:ext uri="{BB962C8B-B14F-4D97-AF65-F5344CB8AC3E}">
        <p14:creationId xmlns:p14="http://schemas.microsoft.com/office/powerpoint/2010/main" val="925563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Learned Great troubleshooting techniques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Knowledge in HTML/CSS and Web Development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Design esthetics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Collaboration and combination of group input</a:t>
            </a:r>
          </a:p>
        </p:txBody>
      </p:sp>
    </p:spTree>
    <p:extLst>
      <p:ext uri="{BB962C8B-B14F-4D97-AF65-F5344CB8AC3E}">
        <p14:creationId xmlns:p14="http://schemas.microsoft.com/office/powerpoint/2010/main" val="3958347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pic>
        <p:nvPicPr>
          <p:cNvPr id="5" name="Picture 2" descr="Image result for wfy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512" y="2057401"/>
            <a:ext cx="4402398" cy="440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6503544" y="2437052"/>
            <a:ext cx="4626274" cy="3668184"/>
            <a:chOff x="9767330" y="1661906"/>
            <a:chExt cx="2424670" cy="2473215"/>
          </a:xfrm>
        </p:grpSpPr>
        <p:sp>
          <p:nvSpPr>
            <p:cNvPr id="7" name="Rectangle 6"/>
            <p:cNvSpPr/>
            <p:nvPr/>
          </p:nvSpPr>
          <p:spPr>
            <a:xfrm>
              <a:off x="9767330" y="2363578"/>
              <a:ext cx="2424670" cy="12649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US" sz="5400" b="1" dirty="0">
                  <a:ln w="6600">
                    <a:solidFill>
                      <a:srgbClr val="002060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rgbClr val="002060"/>
                    </a:outerShdw>
                  </a:effectLst>
                </a:rPr>
                <a:t>Epics</a:t>
              </a:r>
              <a:endParaRPr lang="en-US" sz="6000" b="1" cap="none" spc="0" dirty="0">
                <a:ln w="6600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002060"/>
                  </a:outerShdw>
                </a:effectLst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9767330" y="2870198"/>
              <a:ext cx="2424670" cy="12649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prstTxWarp prst="textArchUp">
                <a:avLst/>
              </a:prstTxWarp>
              <a:spAutoFit/>
            </a:bodyPr>
            <a:lstStyle/>
            <a:p>
              <a:pPr algn="ctr"/>
              <a:r>
                <a:rPr lang="en-US" sz="5400" b="1" dirty="0">
                  <a:ln w="6600">
                    <a:solidFill>
                      <a:srgbClr val="002060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rgbClr val="002060"/>
                    </a:outerShdw>
                  </a:effectLst>
                </a:rPr>
                <a:t>@</a:t>
              </a:r>
              <a:endParaRPr lang="en-US" sz="5400" b="1" cap="none" spc="0" dirty="0">
                <a:ln w="6600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002060"/>
                  </a:outerShdw>
                </a:effectLst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9767330" y="2113968"/>
              <a:ext cx="2424670" cy="126492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prstTxWarp prst="textArchDown">
                <a:avLst/>
              </a:prstTxWarp>
              <a:spAutoFit/>
            </a:bodyPr>
            <a:lstStyle/>
            <a:p>
              <a:pPr algn="ctr"/>
              <a:r>
                <a:rPr lang="en-US" sz="5400" b="1" dirty="0">
                  <a:ln w="6600">
                    <a:solidFill>
                      <a:srgbClr val="002060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rgbClr val="002060"/>
                    </a:outerShdw>
                  </a:effectLst>
                </a:rPr>
                <a:t>Butler</a:t>
              </a:r>
              <a:endParaRPr lang="en-US" sz="3600" b="1" cap="none" spc="0" dirty="0">
                <a:ln w="6600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002060"/>
                  </a:outerShdw>
                </a:effectLst>
              </a:endParaRPr>
            </a:p>
          </p:txBody>
        </p:sp>
        <p:sp>
          <p:nvSpPr>
            <p:cNvPr id="10" name="Curved Down Arrow 8"/>
            <p:cNvSpPr/>
            <p:nvPr/>
          </p:nvSpPr>
          <p:spPr>
            <a:xfrm>
              <a:off x="10106225" y="1661906"/>
              <a:ext cx="1883820" cy="999155"/>
            </a:xfrm>
            <a:prstGeom prst="curvedDownArrow">
              <a:avLst/>
            </a:prstGeom>
            <a:blipFill>
              <a:blip r:embed="rId3"/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Curved Down Arrow 12"/>
            <p:cNvSpPr/>
            <p:nvPr/>
          </p:nvSpPr>
          <p:spPr>
            <a:xfrm rot="10800000">
              <a:off x="9941619" y="2882648"/>
              <a:ext cx="1970212" cy="999155"/>
            </a:xfrm>
            <a:prstGeom prst="curvedDownArrow">
              <a:avLst/>
            </a:prstGeom>
            <a:blipFill>
              <a:blip r:embed="rId3"/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9403951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Custom 3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C00000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1379</TotalTime>
  <Words>247</Words>
  <Application>Microsoft Office PowerPoint</Application>
  <PresentationFormat>Widescreen</PresentationFormat>
  <Paragraphs>59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Century Gothic</vt:lpstr>
      <vt:lpstr>Vapor Trail</vt:lpstr>
      <vt:lpstr>WFYI &amp; Epics</vt:lpstr>
      <vt:lpstr>OUR team</vt:lpstr>
      <vt:lpstr>About wfyi</vt:lpstr>
      <vt:lpstr>Semester goals</vt:lpstr>
      <vt:lpstr>Semester Accomplishments</vt:lpstr>
      <vt:lpstr>Our Code</vt:lpstr>
      <vt:lpstr>Wfyi New Designs</vt:lpstr>
      <vt:lpstr>Summary and takeaways</vt:lpstr>
      <vt:lpstr>Questions?</vt:lpstr>
    </vt:vector>
  </TitlesOfParts>
  <Company>Butler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Pajkos, Mike</dc:creator>
  <cp:lastModifiedBy>Josh</cp:lastModifiedBy>
  <cp:revision>28</cp:revision>
  <dcterms:created xsi:type="dcterms:W3CDTF">2017-04-19T19:52:39Z</dcterms:created>
  <dcterms:modified xsi:type="dcterms:W3CDTF">2017-04-27T16:47:23Z</dcterms:modified>
</cp:coreProperties>
</file>