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A6BCC5-D286-4DBE-9897-DAA3B487E1BD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C1ECFCF-255D-4D00-9507-E22B635A29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utler.hosted.panopto.com/Panopto/Pages/Viewer.aspx?id=78a5e874-a26b-4258-8471-5dac3f5ca7d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2057400" cy="1828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Christopher Jones</a:t>
            </a:r>
          </a:p>
          <a:p>
            <a:endParaRPr lang="en-US" dirty="0"/>
          </a:p>
          <a:p>
            <a:r>
              <a:rPr lang="en-US" dirty="0"/>
              <a:t>Matthew Beebe</a:t>
            </a:r>
          </a:p>
          <a:p>
            <a:endParaRPr lang="en-US" dirty="0"/>
          </a:p>
          <a:p>
            <a:r>
              <a:rPr lang="en-US" dirty="0"/>
              <a:t>Avery Cheatham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Ronald McDonald House</a:t>
            </a:r>
          </a:p>
        </p:txBody>
      </p:sp>
      <p:pic>
        <p:nvPicPr>
          <p:cNvPr id="1026" name="Picture 2" descr="https://servicemarksolutions.com/wp-content/uploads/2016/04/April-Blog-Image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" y="3581400"/>
            <a:ext cx="5876925" cy="2628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30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Nonprofit institution </a:t>
            </a:r>
          </a:p>
          <a:p>
            <a:pPr marL="45720" indent="0">
              <a:buNone/>
            </a:pPr>
            <a:endParaRPr lang="en-US" sz="2400" dirty="0"/>
          </a:p>
          <a:p>
            <a:r>
              <a:rPr lang="en-US" sz="2400" dirty="0"/>
              <a:t>Provides housing for families of injured or seriously ill children</a:t>
            </a:r>
          </a:p>
          <a:p>
            <a:pPr marL="45720" indent="0">
              <a:buNone/>
            </a:pPr>
            <a:endParaRPr lang="en-US" sz="2400" dirty="0"/>
          </a:p>
          <a:p>
            <a:r>
              <a:rPr lang="en-US" sz="2400" dirty="0"/>
              <a:t>Contact: Mary Friend – Volunteer Resources Manager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Ronald McDonald House</a:t>
            </a:r>
          </a:p>
        </p:txBody>
      </p:sp>
    </p:spTree>
    <p:extLst>
      <p:ext uri="{BB962C8B-B14F-4D97-AF65-F5344CB8AC3E}">
        <p14:creationId xmlns:p14="http://schemas.microsoft.com/office/powerpoint/2010/main" val="121390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Finish a working online calendar</a:t>
            </a:r>
          </a:p>
          <a:p>
            <a:pPr lvl="1"/>
            <a:r>
              <a:rPr lang="en-US" sz="2400" dirty="0"/>
              <a:t>Schedule events</a:t>
            </a:r>
          </a:p>
          <a:p>
            <a:pPr lvl="1"/>
            <a:r>
              <a:rPr lang="en-US" sz="2400" dirty="0"/>
              <a:t>Only allow one event per day</a:t>
            </a:r>
          </a:p>
          <a:p>
            <a:pPr lvl="1"/>
            <a:r>
              <a:rPr lang="en-US" sz="2400" dirty="0"/>
              <a:t>Store all data in a NoSQL database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Requirements</a:t>
            </a:r>
          </a:p>
        </p:txBody>
      </p:sp>
    </p:spTree>
    <p:extLst>
      <p:ext uri="{BB962C8B-B14F-4D97-AF65-F5344CB8AC3E}">
        <p14:creationId xmlns:p14="http://schemas.microsoft.com/office/powerpoint/2010/main" val="131156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Created a use manual for introducing MongoDB</a:t>
            </a:r>
          </a:p>
          <a:p>
            <a:r>
              <a:rPr lang="en-US" sz="2400" dirty="0"/>
              <a:t>Created a video describing how to get an online calendar up and running</a:t>
            </a:r>
          </a:p>
          <a:p>
            <a:pPr lvl="1"/>
            <a:r>
              <a:rPr lang="en-US" sz="2400" dirty="0">
                <a:hlinkClick r:id="rId2"/>
              </a:rPr>
              <a:t>https://butler.hosted.panopto.com/Panopto/Pages/Viewer.aspx?id=78a5e874-a26b-4258-8471-5dac3f5ca7d1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255817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Provide more documentation on current material for groups continuing work</a:t>
            </a:r>
          </a:p>
          <a:p>
            <a:r>
              <a:rPr lang="en-US" sz="2400" dirty="0"/>
              <a:t>Work on optimization of current code</a:t>
            </a:r>
          </a:p>
          <a:p>
            <a:r>
              <a:rPr lang="en-US" sz="2400" dirty="0"/>
              <a:t>Continue to add to current documentation as development progresses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536347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</TotalTime>
  <Words>121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Franklin Gothic Medium</vt:lpstr>
      <vt:lpstr>Wingdings</vt:lpstr>
      <vt:lpstr>Wingdings 2</vt:lpstr>
      <vt:lpstr>Grid</vt:lpstr>
      <vt:lpstr>Ronald McDonald House</vt:lpstr>
      <vt:lpstr>Ronald McDonald House</vt:lpstr>
      <vt:lpstr>Requirements</vt:lpstr>
      <vt:lpstr>Accomplishments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Ronald McDonald House</dc:title>
  <dc:creator>Matthew</dc:creator>
  <cp:lastModifiedBy>avery cheatham</cp:lastModifiedBy>
  <cp:revision>5</cp:revision>
  <dcterms:created xsi:type="dcterms:W3CDTF">2017-04-27T14:43:31Z</dcterms:created>
  <dcterms:modified xsi:type="dcterms:W3CDTF">2017-04-27T16:28:08Z</dcterms:modified>
</cp:coreProperties>
</file>