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Amatic SC"/>
      <p:regular r:id="rId13"/>
      <p:bold r:id="rId14"/>
    </p:embeddedFont>
    <p:embeddedFont>
      <p:font typeface="Source Code Pr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AmaticSC-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SourceCodePro-regular.fntdata"/><Relationship Id="rId14" Type="http://schemas.openxmlformats.org/officeDocument/2006/relationships/font" Target="fonts/AmaticSC-bold.fntdata"/><Relationship Id="rId17" Type="http://schemas.openxmlformats.org/officeDocument/2006/relationships/font" Target="fonts/SourceCodePro-italic.fntdata"/><Relationship Id="rId16" Type="http://schemas.openxmlformats.org/officeDocument/2006/relationships/font" Target="fonts/SourceCodePro-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SourceCodePro-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7d4bbb081e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7d4bbb081e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7d4bbb081e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7d4bbb081e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7d4bbb081e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7d4bbb081e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7d4bbb081e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7d4bbb081e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7d4bbb081e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7d4bbb081e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7d4bbb081e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7d4bbb081e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3429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txBox="1"/>
          <p:nvPr>
            <p:ph type="ctrTitle"/>
          </p:nvPr>
        </p:nvSpPr>
        <p:spPr>
          <a:xfrm>
            <a:off x="311700" y="392150"/>
            <a:ext cx="8520600" cy="2690400"/>
          </a:xfrm>
          <a:prstGeom prst="rect">
            <a:avLst/>
          </a:prstGeom>
        </p:spPr>
        <p:txBody>
          <a:bodyPr anchorCtr="0" anchor="ctr" bIns="91425" lIns="91425" spcFirstLastPara="1" rIns="91425" wrap="square" tIns="91425">
            <a:noAutofit/>
          </a:bodyPr>
          <a:lstStyle>
            <a:lvl1pPr lvl="0" algn="ctr">
              <a:spcBef>
                <a:spcPts val="0"/>
              </a:spcBef>
              <a:spcAft>
                <a:spcPts val="0"/>
              </a:spcAft>
              <a:buSzPts val="8000"/>
              <a:buNone/>
              <a:defRPr sz="8000"/>
            </a:lvl1pPr>
            <a:lvl2pPr lvl="1" algn="ctr">
              <a:spcBef>
                <a:spcPts val="0"/>
              </a:spcBef>
              <a:spcAft>
                <a:spcPts val="0"/>
              </a:spcAft>
              <a:buSzPts val="8000"/>
              <a:buNone/>
              <a:defRPr sz="8000"/>
            </a:lvl2pPr>
            <a:lvl3pPr lvl="2" algn="ctr">
              <a:spcBef>
                <a:spcPts val="0"/>
              </a:spcBef>
              <a:spcAft>
                <a:spcPts val="0"/>
              </a:spcAft>
              <a:buSzPts val="8000"/>
              <a:buNone/>
              <a:defRPr sz="8000"/>
            </a:lvl3pPr>
            <a:lvl4pPr lvl="3" algn="ctr">
              <a:spcBef>
                <a:spcPts val="0"/>
              </a:spcBef>
              <a:spcAft>
                <a:spcPts val="0"/>
              </a:spcAft>
              <a:buSzPts val="8000"/>
              <a:buNone/>
              <a:defRPr sz="8000"/>
            </a:lvl4pPr>
            <a:lvl5pPr lvl="4" algn="ctr">
              <a:spcBef>
                <a:spcPts val="0"/>
              </a:spcBef>
              <a:spcAft>
                <a:spcPts val="0"/>
              </a:spcAft>
              <a:buSzPts val="8000"/>
              <a:buNone/>
              <a:defRPr sz="8000"/>
            </a:lvl5pPr>
            <a:lvl6pPr lvl="5" algn="ctr">
              <a:spcBef>
                <a:spcPts val="0"/>
              </a:spcBef>
              <a:spcAft>
                <a:spcPts val="0"/>
              </a:spcAft>
              <a:buSzPts val="8000"/>
              <a:buNone/>
              <a:defRPr sz="8000"/>
            </a:lvl6pPr>
            <a:lvl7pPr lvl="6" algn="ctr">
              <a:spcBef>
                <a:spcPts val="0"/>
              </a:spcBef>
              <a:spcAft>
                <a:spcPts val="0"/>
              </a:spcAft>
              <a:buSzPts val="8000"/>
              <a:buNone/>
              <a:defRPr sz="8000"/>
            </a:lvl7pPr>
            <a:lvl8pPr lvl="7" algn="ctr">
              <a:spcBef>
                <a:spcPts val="0"/>
              </a:spcBef>
              <a:spcAft>
                <a:spcPts val="0"/>
              </a:spcAft>
              <a:buSzPts val="8000"/>
              <a:buNone/>
              <a:defRPr sz="8000"/>
            </a:lvl8pPr>
            <a:lvl9pPr lvl="8" algn="ctr">
              <a:spcBef>
                <a:spcPts val="0"/>
              </a:spcBef>
              <a:spcAft>
                <a:spcPts val="0"/>
              </a:spcAft>
              <a:buSzPts val="8000"/>
              <a:buNone/>
              <a:defRPr sz="8000"/>
            </a:lvl9pPr>
          </a:lstStyle>
          <a:p/>
        </p:txBody>
      </p:sp>
      <p:sp>
        <p:nvSpPr>
          <p:cNvPr id="12" name="Google Shape;12;p2"/>
          <p:cNvSpPr txBox="1"/>
          <p:nvPr>
            <p:ph idx="1" type="subTitle"/>
          </p:nvPr>
        </p:nvSpPr>
        <p:spPr>
          <a:xfrm>
            <a:off x="311700" y="3890400"/>
            <a:ext cx="8520600" cy="706200"/>
          </a:xfrm>
          <a:prstGeom prst="rect">
            <a:avLst/>
          </a:prstGeom>
        </p:spPr>
        <p:txBody>
          <a:bodyPr anchorCtr="0" anchor="ctr" bIns="91425" lIns="91425" spcFirstLastPara="1" rIns="91425" wrap="square" tIns="91425">
            <a:noAutofit/>
          </a:bodyPr>
          <a:lstStyle>
            <a:lvl1pPr lvl="0" algn="ctr">
              <a:lnSpc>
                <a:spcPct val="100000"/>
              </a:lnSpc>
              <a:spcBef>
                <a:spcPts val="0"/>
              </a:spcBef>
              <a:spcAft>
                <a:spcPts val="0"/>
              </a:spcAft>
              <a:buClr>
                <a:schemeClr val="accent1"/>
              </a:buClr>
              <a:buSzPts val="2100"/>
              <a:buNone/>
              <a:defRPr b="1" sz="2100">
                <a:solidFill>
                  <a:schemeClr val="accent1"/>
                </a:solidFill>
              </a:defRPr>
            </a:lvl1pPr>
            <a:lvl2pPr lvl="1" algn="ctr">
              <a:lnSpc>
                <a:spcPct val="100000"/>
              </a:lnSpc>
              <a:spcBef>
                <a:spcPts val="0"/>
              </a:spcBef>
              <a:spcAft>
                <a:spcPts val="0"/>
              </a:spcAft>
              <a:buClr>
                <a:schemeClr val="accent1"/>
              </a:buClr>
              <a:buSzPts val="2100"/>
              <a:buNone/>
              <a:defRPr b="1" sz="2100">
                <a:solidFill>
                  <a:schemeClr val="accent1"/>
                </a:solidFill>
              </a:defRPr>
            </a:lvl2pPr>
            <a:lvl3pPr lvl="2" algn="ctr">
              <a:lnSpc>
                <a:spcPct val="100000"/>
              </a:lnSpc>
              <a:spcBef>
                <a:spcPts val="0"/>
              </a:spcBef>
              <a:spcAft>
                <a:spcPts val="0"/>
              </a:spcAft>
              <a:buClr>
                <a:schemeClr val="accent1"/>
              </a:buClr>
              <a:buSzPts val="2100"/>
              <a:buNone/>
              <a:defRPr b="1" sz="2100">
                <a:solidFill>
                  <a:schemeClr val="accent1"/>
                </a:solidFill>
              </a:defRPr>
            </a:lvl3pPr>
            <a:lvl4pPr lvl="3" algn="ctr">
              <a:lnSpc>
                <a:spcPct val="100000"/>
              </a:lnSpc>
              <a:spcBef>
                <a:spcPts val="0"/>
              </a:spcBef>
              <a:spcAft>
                <a:spcPts val="0"/>
              </a:spcAft>
              <a:buClr>
                <a:schemeClr val="accent1"/>
              </a:buClr>
              <a:buSzPts val="2100"/>
              <a:buNone/>
              <a:defRPr b="1" sz="2100">
                <a:solidFill>
                  <a:schemeClr val="accent1"/>
                </a:solidFill>
              </a:defRPr>
            </a:lvl4pPr>
            <a:lvl5pPr lvl="4" algn="ctr">
              <a:lnSpc>
                <a:spcPct val="100000"/>
              </a:lnSpc>
              <a:spcBef>
                <a:spcPts val="0"/>
              </a:spcBef>
              <a:spcAft>
                <a:spcPts val="0"/>
              </a:spcAft>
              <a:buClr>
                <a:schemeClr val="accent1"/>
              </a:buClr>
              <a:buSzPts val="2100"/>
              <a:buNone/>
              <a:defRPr b="1" sz="2100">
                <a:solidFill>
                  <a:schemeClr val="accent1"/>
                </a:solidFill>
              </a:defRPr>
            </a:lvl5pPr>
            <a:lvl6pPr lvl="5" algn="ctr">
              <a:lnSpc>
                <a:spcPct val="100000"/>
              </a:lnSpc>
              <a:spcBef>
                <a:spcPts val="0"/>
              </a:spcBef>
              <a:spcAft>
                <a:spcPts val="0"/>
              </a:spcAft>
              <a:buClr>
                <a:schemeClr val="accent1"/>
              </a:buClr>
              <a:buSzPts val="2100"/>
              <a:buNone/>
              <a:defRPr b="1" sz="2100">
                <a:solidFill>
                  <a:schemeClr val="accent1"/>
                </a:solidFill>
              </a:defRPr>
            </a:lvl6pPr>
            <a:lvl7pPr lvl="6" algn="ctr">
              <a:lnSpc>
                <a:spcPct val="100000"/>
              </a:lnSpc>
              <a:spcBef>
                <a:spcPts val="0"/>
              </a:spcBef>
              <a:spcAft>
                <a:spcPts val="0"/>
              </a:spcAft>
              <a:buClr>
                <a:schemeClr val="accent1"/>
              </a:buClr>
              <a:buSzPts val="2100"/>
              <a:buNone/>
              <a:defRPr b="1" sz="2100">
                <a:solidFill>
                  <a:schemeClr val="accent1"/>
                </a:solidFill>
              </a:defRPr>
            </a:lvl7pPr>
            <a:lvl8pPr lvl="7" algn="ctr">
              <a:lnSpc>
                <a:spcPct val="100000"/>
              </a:lnSpc>
              <a:spcBef>
                <a:spcPts val="0"/>
              </a:spcBef>
              <a:spcAft>
                <a:spcPts val="0"/>
              </a:spcAft>
              <a:buClr>
                <a:schemeClr val="accent1"/>
              </a:buClr>
              <a:buSzPts val="2100"/>
              <a:buNone/>
              <a:defRPr b="1" sz="2100">
                <a:solidFill>
                  <a:schemeClr val="accent1"/>
                </a:solidFill>
              </a:defRPr>
            </a:lvl8pPr>
            <a:lvl9pPr lvl="8" algn="ctr">
              <a:lnSpc>
                <a:spcPct val="100000"/>
              </a:lnSpc>
              <a:spcBef>
                <a:spcPts val="0"/>
              </a:spcBef>
              <a:spcAft>
                <a:spcPts val="0"/>
              </a:spcAft>
              <a:buClr>
                <a:schemeClr val="accent1"/>
              </a:buClr>
              <a:buSzPts val="2100"/>
              <a:buNone/>
              <a:defRPr b="1" sz="2100">
                <a:solidFill>
                  <a:schemeClr val="accent1"/>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240275"/>
            <a:ext cx="8520600" cy="19818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12000"/>
              <a:buNone/>
              <a:defRPr sz="12000">
                <a:solidFill>
                  <a:schemeClr val="lt1"/>
                </a:solidFill>
                <a:highlight>
                  <a:schemeClr val="accent1"/>
                </a:highlight>
              </a:defRPr>
            </a:lvl1pPr>
            <a:lvl2pPr lvl="1" algn="ctr">
              <a:spcBef>
                <a:spcPts val="0"/>
              </a:spcBef>
              <a:spcAft>
                <a:spcPts val="0"/>
              </a:spcAft>
              <a:buClr>
                <a:schemeClr val="lt1"/>
              </a:buClr>
              <a:buSzPts val="12000"/>
              <a:buNone/>
              <a:defRPr sz="12000">
                <a:solidFill>
                  <a:schemeClr val="lt1"/>
                </a:solidFill>
                <a:highlight>
                  <a:schemeClr val="accent1"/>
                </a:highlight>
              </a:defRPr>
            </a:lvl2pPr>
            <a:lvl3pPr lvl="2" algn="ctr">
              <a:spcBef>
                <a:spcPts val="0"/>
              </a:spcBef>
              <a:spcAft>
                <a:spcPts val="0"/>
              </a:spcAft>
              <a:buClr>
                <a:schemeClr val="lt1"/>
              </a:buClr>
              <a:buSzPts val="12000"/>
              <a:buNone/>
              <a:defRPr sz="12000">
                <a:solidFill>
                  <a:schemeClr val="lt1"/>
                </a:solidFill>
                <a:highlight>
                  <a:schemeClr val="accent1"/>
                </a:highlight>
              </a:defRPr>
            </a:lvl3pPr>
            <a:lvl4pPr lvl="3" algn="ctr">
              <a:spcBef>
                <a:spcPts val="0"/>
              </a:spcBef>
              <a:spcAft>
                <a:spcPts val="0"/>
              </a:spcAft>
              <a:buClr>
                <a:schemeClr val="lt1"/>
              </a:buClr>
              <a:buSzPts val="12000"/>
              <a:buNone/>
              <a:defRPr sz="12000">
                <a:solidFill>
                  <a:schemeClr val="lt1"/>
                </a:solidFill>
                <a:highlight>
                  <a:schemeClr val="accent1"/>
                </a:highlight>
              </a:defRPr>
            </a:lvl4pPr>
            <a:lvl5pPr lvl="4" algn="ctr">
              <a:spcBef>
                <a:spcPts val="0"/>
              </a:spcBef>
              <a:spcAft>
                <a:spcPts val="0"/>
              </a:spcAft>
              <a:buClr>
                <a:schemeClr val="lt1"/>
              </a:buClr>
              <a:buSzPts val="12000"/>
              <a:buNone/>
              <a:defRPr sz="12000">
                <a:solidFill>
                  <a:schemeClr val="lt1"/>
                </a:solidFill>
                <a:highlight>
                  <a:schemeClr val="accent1"/>
                </a:highlight>
              </a:defRPr>
            </a:lvl5pPr>
            <a:lvl6pPr lvl="5" algn="ctr">
              <a:spcBef>
                <a:spcPts val="0"/>
              </a:spcBef>
              <a:spcAft>
                <a:spcPts val="0"/>
              </a:spcAft>
              <a:buClr>
                <a:schemeClr val="lt1"/>
              </a:buClr>
              <a:buSzPts val="12000"/>
              <a:buNone/>
              <a:defRPr sz="12000">
                <a:solidFill>
                  <a:schemeClr val="lt1"/>
                </a:solidFill>
                <a:highlight>
                  <a:schemeClr val="accent1"/>
                </a:highlight>
              </a:defRPr>
            </a:lvl6pPr>
            <a:lvl7pPr lvl="6" algn="ctr">
              <a:spcBef>
                <a:spcPts val="0"/>
              </a:spcBef>
              <a:spcAft>
                <a:spcPts val="0"/>
              </a:spcAft>
              <a:buClr>
                <a:schemeClr val="lt1"/>
              </a:buClr>
              <a:buSzPts val="12000"/>
              <a:buNone/>
              <a:defRPr sz="12000">
                <a:solidFill>
                  <a:schemeClr val="lt1"/>
                </a:solidFill>
                <a:highlight>
                  <a:schemeClr val="accent1"/>
                </a:highlight>
              </a:defRPr>
            </a:lvl7pPr>
            <a:lvl8pPr lvl="7" algn="ctr">
              <a:spcBef>
                <a:spcPts val="0"/>
              </a:spcBef>
              <a:spcAft>
                <a:spcPts val="0"/>
              </a:spcAft>
              <a:buClr>
                <a:schemeClr val="lt1"/>
              </a:buClr>
              <a:buSzPts val="12000"/>
              <a:buNone/>
              <a:defRPr sz="12000">
                <a:solidFill>
                  <a:schemeClr val="lt1"/>
                </a:solidFill>
                <a:highlight>
                  <a:schemeClr val="accent1"/>
                </a:highlight>
              </a:defRPr>
            </a:lvl8pPr>
            <a:lvl9pPr lvl="8" algn="ctr">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48" name="Google Shape;48;p11"/>
          <p:cNvSpPr txBox="1"/>
          <p:nvPr>
            <p:ph idx="1" type="body"/>
          </p:nvPr>
        </p:nvSpPr>
        <p:spPr>
          <a:xfrm>
            <a:off x="311700" y="33046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highlight>
                  <a:schemeClr val="dk1"/>
                </a:highlight>
              </a:defRPr>
            </a:lvl1pPr>
            <a:lvl2pPr indent="-317500" lvl="1" marL="914400" algn="ctr">
              <a:spcBef>
                <a:spcPts val="1600"/>
              </a:spcBef>
              <a:spcAft>
                <a:spcPts val="0"/>
              </a:spcAft>
              <a:buClr>
                <a:schemeClr val="accent1"/>
              </a:buClr>
              <a:buSzPts val="1400"/>
              <a:buChar char="○"/>
              <a:defRPr>
                <a:solidFill>
                  <a:schemeClr val="accent1"/>
                </a:solidFill>
                <a:highlight>
                  <a:schemeClr val="dk1"/>
                </a:highlight>
              </a:defRPr>
            </a:lvl2pPr>
            <a:lvl3pPr indent="-317500" lvl="2" marL="1371600" algn="ctr">
              <a:spcBef>
                <a:spcPts val="1600"/>
              </a:spcBef>
              <a:spcAft>
                <a:spcPts val="0"/>
              </a:spcAft>
              <a:buClr>
                <a:schemeClr val="accent1"/>
              </a:buClr>
              <a:buSzPts val="1400"/>
              <a:buChar char="■"/>
              <a:defRPr>
                <a:solidFill>
                  <a:schemeClr val="accent1"/>
                </a:solidFill>
                <a:highlight>
                  <a:schemeClr val="dk1"/>
                </a:highlight>
              </a:defRPr>
            </a:lvl3pPr>
            <a:lvl4pPr indent="-317500" lvl="3" marL="1828800" algn="ctr">
              <a:spcBef>
                <a:spcPts val="1600"/>
              </a:spcBef>
              <a:spcAft>
                <a:spcPts val="0"/>
              </a:spcAft>
              <a:buClr>
                <a:schemeClr val="accent1"/>
              </a:buClr>
              <a:buSzPts val="1400"/>
              <a:buChar char="●"/>
              <a:defRPr>
                <a:solidFill>
                  <a:schemeClr val="accent1"/>
                </a:solidFill>
                <a:highlight>
                  <a:schemeClr val="dk1"/>
                </a:highlight>
              </a:defRPr>
            </a:lvl4pPr>
            <a:lvl5pPr indent="-317500" lvl="4" marL="2286000" algn="ctr">
              <a:spcBef>
                <a:spcPts val="1600"/>
              </a:spcBef>
              <a:spcAft>
                <a:spcPts val="0"/>
              </a:spcAft>
              <a:buClr>
                <a:schemeClr val="accent1"/>
              </a:buClr>
              <a:buSzPts val="1400"/>
              <a:buChar char="○"/>
              <a:defRPr>
                <a:solidFill>
                  <a:schemeClr val="accent1"/>
                </a:solidFill>
                <a:highlight>
                  <a:schemeClr val="dk1"/>
                </a:highlight>
              </a:defRPr>
            </a:lvl5pPr>
            <a:lvl6pPr indent="-317500" lvl="5" marL="2743200" algn="ctr">
              <a:spcBef>
                <a:spcPts val="1600"/>
              </a:spcBef>
              <a:spcAft>
                <a:spcPts val="0"/>
              </a:spcAft>
              <a:buClr>
                <a:schemeClr val="accent1"/>
              </a:buClr>
              <a:buSzPts val="1400"/>
              <a:buChar char="■"/>
              <a:defRPr>
                <a:solidFill>
                  <a:schemeClr val="accent1"/>
                </a:solidFill>
                <a:highlight>
                  <a:schemeClr val="dk1"/>
                </a:highlight>
              </a:defRPr>
            </a:lvl6pPr>
            <a:lvl7pPr indent="-317500" lvl="6" marL="3200400" algn="ctr">
              <a:spcBef>
                <a:spcPts val="1600"/>
              </a:spcBef>
              <a:spcAft>
                <a:spcPts val="0"/>
              </a:spcAft>
              <a:buClr>
                <a:schemeClr val="accent1"/>
              </a:buClr>
              <a:buSzPts val="1400"/>
              <a:buChar char="●"/>
              <a:defRPr>
                <a:solidFill>
                  <a:schemeClr val="accent1"/>
                </a:solidFill>
                <a:highlight>
                  <a:schemeClr val="dk1"/>
                </a:highlight>
              </a:defRPr>
            </a:lvl7pPr>
            <a:lvl8pPr indent="-317500" lvl="7" marL="3657600" algn="ctr">
              <a:spcBef>
                <a:spcPts val="1600"/>
              </a:spcBef>
              <a:spcAft>
                <a:spcPts val="0"/>
              </a:spcAft>
              <a:buClr>
                <a:schemeClr val="accent1"/>
              </a:buClr>
              <a:buSzPts val="1400"/>
              <a:buChar char="○"/>
              <a:defRPr>
                <a:solidFill>
                  <a:schemeClr val="accent1"/>
                </a:solidFill>
                <a:highlight>
                  <a:schemeClr val="dk1"/>
                </a:highlight>
              </a:defRPr>
            </a:lvl8pPr>
            <a:lvl9pPr indent="-317500" lvl="8" marL="4114800" algn="ctr">
              <a:spcBef>
                <a:spcPts val="1600"/>
              </a:spcBef>
              <a:spcAft>
                <a:spcPts val="1600"/>
              </a:spcAft>
              <a:buClr>
                <a:schemeClr val="accent1"/>
              </a:buClr>
              <a:buSzPts val="1400"/>
              <a:buChar char="■"/>
              <a:defRPr>
                <a:solidFill>
                  <a:schemeClr val="accent1"/>
                </a:solidFill>
                <a:highlight>
                  <a:schemeClr val="dk1"/>
                </a:highlight>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2802750" y="802500"/>
            <a:ext cx="3538500" cy="3538500"/>
          </a:xfrm>
          <a:prstGeom prst="rect">
            <a:avLst/>
          </a:prstGeom>
          <a:solidFill>
            <a:srgbClr val="FFFFFF"/>
          </a:solidFill>
        </p:spPr>
        <p:txBody>
          <a:bodyPr anchorCtr="0" anchor="ctr"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19" name="Google Shape;19;p4"/>
          <p:cNvSpPr txBox="1"/>
          <p:nvPr>
            <p:ph idx="1" type="body"/>
          </p:nvPr>
        </p:nvSpPr>
        <p:spPr>
          <a:xfrm>
            <a:off x="311700" y="1228675"/>
            <a:ext cx="8520600" cy="3340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p5"/>
          <p:cNvSpPr txBox="1"/>
          <p:nvPr>
            <p:ph idx="1" type="body"/>
          </p:nvPr>
        </p:nvSpPr>
        <p:spPr>
          <a:xfrm>
            <a:off x="311700" y="1228675"/>
            <a:ext cx="3999900" cy="3340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2" type="body"/>
          </p:nvPr>
        </p:nvSpPr>
        <p:spPr>
          <a:xfrm>
            <a:off x="4832400" y="1228675"/>
            <a:ext cx="3999900" cy="3340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04800" y="309350"/>
            <a:ext cx="8537700" cy="748200"/>
          </a:xfrm>
          <a:prstGeom prst="rect">
            <a:avLst/>
          </a:prstGeom>
        </p:spPr>
        <p:txBody>
          <a:bodyPr anchorCtr="0" anchor="t" bIns="91425" lIns="91425" spcFirstLastPara="1" rIns="91425" wrap="square" tIns="91425">
            <a:no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sz="3000">
                <a:highlight>
                  <a:schemeClr val="dk1"/>
                </a:highlight>
              </a:defRPr>
            </a:lvl1pPr>
            <a:lvl2pPr lvl="1">
              <a:spcBef>
                <a:spcPts val="0"/>
              </a:spcBef>
              <a:spcAft>
                <a:spcPts val="0"/>
              </a:spcAft>
              <a:buSzPts val="3000"/>
              <a:buNone/>
              <a:defRPr sz="3000">
                <a:highlight>
                  <a:schemeClr val="dk1"/>
                </a:highlight>
              </a:defRPr>
            </a:lvl2pPr>
            <a:lvl3pPr lvl="2">
              <a:spcBef>
                <a:spcPts val="0"/>
              </a:spcBef>
              <a:spcAft>
                <a:spcPts val="0"/>
              </a:spcAft>
              <a:buSzPts val="3000"/>
              <a:buNone/>
              <a:defRPr sz="3000">
                <a:highlight>
                  <a:schemeClr val="dk1"/>
                </a:highlight>
              </a:defRPr>
            </a:lvl3pPr>
            <a:lvl4pPr lvl="3">
              <a:spcBef>
                <a:spcPts val="0"/>
              </a:spcBef>
              <a:spcAft>
                <a:spcPts val="0"/>
              </a:spcAft>
              <a:buSzPts val="3000"/>
              <a:buNone/>
              <a:defRPr sz="3000">
                <a:highlight>
                  <a:schemeClr val="dk1"/>
                </a:highlight>
              </a:defRPr>
            </a:lvl4pPr>
            <a:lvl5pPr lvl="4">
              <a:spcBef>
                <a:spcPts val="0"/>
              </a:spcBef>
              <a:spcAft>
                <a:spcPts val="0"/>
              </a:spcAft>
              <a:buSzPts val="3000"/>
              <a:buNone/>
              <a:defRPr sz="3000">
                <a:highlight>
                  <a:schemeClr val="dk1"/>
                </a:highlight>
              </a:defRPr>
            </a:lvl5pPr>
            <a:lvl6pPr lvl="5">
              <a:spcBef>
                <a:spcPts val="0"/>
              </a:spcBef>
              <a:spcAft>
                <a:spcPts val="0"/>
              </a:spcAft>
              <a:buSzPts val="3000"/>
              <a:buNone/>
              <a:defRPr sz="3000">
                <a:highlight>
                  <a:schemeClr val="dk1"/>
                </a:highlight>
              </a:defRPr>
            </a:lvl6pPr>
            <a:lvl7pPr lvl="6">
              <a:spcBef>
                <a:spcPts val="0"/>
              </a:spcBef>
              <a:spcAft>
                <a:spcPts val="0"/>
              </a:spcAft>
              <a:buSzPts val="3000"/>
              <a:buNone/>
              <a:defRPr sz="3000">
                <a:highlight>
                  <a:schemeClr val="dk1"/>
                </a:highlight>
              </a:defRPr>
            </a:lvl7pPr>
            <a:lvl8pPr lvl="7">
              <a:spcBef>
                <a:spcPts val="0"/>
              </a:spcBef>
              <a:spcAft>
                <a:spcPts val="0"/>
              </a:spcAft>
              <a:buSzPts val="3000"/>
              <a:buNone/>
              <a:defRPr sz="3000">
                <a:highlight>
                  <a:schemeClr val="dk1"/>
                </a:highlight>
              </a:defRPr>
            </a:lvl8pPr>
            <a:lvl9pPr lvl="8">
              <a:spcBef>
                <a:spcPts val="0"/>
              </a:spcBef>
              <a:spcAft>
                <a:spcPts val="0"/>
              </a:spcAft>
              <a:buSzPts val="3000"/>
              <a:buNone/>
              <a:defRPr sz="3000">
                <a:highlight>
                  <a:schemeClr val="dk1"/>
                </a:highlight>
              </a:defRPr>
            </a:lvl9pPr>
          </a:lstStyle>
          <a:p/>
        </p:txBody>
      </p:sp>
      <p:sp>
        <p:nvSpPr>
          <p:cNvPr id="31" name="Google Shape;31;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4"/>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187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6000"/>
              <a:buNone/>
              <a:defRPr sz="6000">
                <a:solidFill>
                  <a:schemeClr val="lt1"/>
                </a:solidFill>
              </a:defRPr>
            </a:lvl1pPr>
            <a:lvl2pPr lvl="1">
              <a:spcBef>
                <a:spcPts val="0"/>
              </a:spcBef>
              <a:spcAft>
                <a:spcPts val="0"/>
              </a:spcAft>
              <a:buClr>
                <a:schemeClr val="lt1"/>
              </a:buClr>
              <a:buSzPts val="6000"/>
              <a:buNone/>
              <a:defRPr sz="6000">
                <a:solidFill>
                  <a:schemeClr val="lt1"/>
                </a:solidFill>
              </a:defRPr>
            </a:lvl2pPr>
            <a:lvl3pPr lvl="2">
              <a:spcBef>
                <a:spcPts val="0"/>
              </a:spcBef>
              <a:spcAft>
                <a:spcPts val="0"/>
              </a:spcAft>
              <a:buClr>
                <a:schemeClr val="lt1"/>
              </a:buClr>
              <a:buSzPts val="6000"/>
              <a:buNone/>
              <a:defRPr sz="6000">
                <a:solidFill>
                  <a:schemeClr val="lt1"/>
                </a:solidFill>
              </a:defRPr>
            </a:lvl3pPr>
            <a:lvl4pPr lvl="3">
              <a:spcBef>
                <a:spcPts val="0"/>
              </a:spcBef>
              <a:spcAft>
                <a:spcPts val="0"/>
              </a:spcAft>
              <a:buClr>
                <a:schemeClr val="lt1"/>
              </a:buClr>
              <a:buSzPts val="6000"/>
              <a:buNone/>
              <a:defRPr sz="6000">
                <a:solidFill>
                  <a:schemeClr val="lt1"/>
                </a:solidFill>
              </a:defRPr>
            </a:lvl4pPr>
            <a:lvl5pPr lvl="4">
              <a:spcBef>
                <a:spcPts val="0"/>
              </a:spcBef>
              <a:spcAft>
                <a:spcPts val="0"/>
              </a:spcAft>
              <a:buClr>
                <a:schemeClr val="lt1"/>
              </a:buClr>
              <a:buSzPts val="6000"/>
              <a:buNone/>
              <a:defRPr sz="6000">
                <a:solidFill>
                  <a:schemeClr val="lt1"/>
                </a:solidFill>
              </a:defRPr>
            </a:lvl5pPr>
            <a:lvl6pPr lvl="5">
              <a:spcBef>
                <a:spcPts val="0"/>
              </a:spcBef>
              <a:spcAft>
                <a:spcPts val="0"/>
              </a:spcAft>
              <a:buClr>
                <a:schemeClr val="lt1"/>
              </a:buClr>
              <a:buSzPts val="6000"/>
              <a:buNone/>
              <a:defRPr sz="6000">
                <a:solidFill>
                  <a:schemeClr val="lt1"/>
                </a:solidFill>
              </a:defRPr>
            </a:lvl6pPr>
            <a:lvl7pPr lvl="6">
              <a:spcBef>
                <a:spcPts val="0"/>
              </a:spcBef>
              <a:spcAft>
                <a:spcPts val="0"/>
              </a:spcAft>
              <a:buClr>
                <a:schemeClr val="lt1"/>
              </a:buClr>
              <a:buSzPts val="6000"/>
              <a:buNone/>
              <a:defRPr sz="6000">
                <a:solidFill>
                  <a:schemeClr val="lt1"/>
                </a:solidFill>
              </a:defRPr>
            </a:lvl7pPr>
            <a:lvl8pPr lvl="7">
              <a:spcBef>
                <a:spcPts val="0"/>
              </a:spcBef>
              <a:spcAft>
                <a:spcPts val="0"/>
              </a:spcAft>
              <a:buClr>
                <a:schemeClr val="lt1"/>
              </a:buClr>
              <a:buSzPts val="6000"/>
              <a:buNone/>
              <a:defRPr sz="6000">
                <a:solidFill>
                  <a:schemeClr val="lt1"/>
                </a:solidFill>
              </a:defRPr>
            </a:lvl8pPr>
            <a:lvl9pPr lvl="8">
              <a:spcBef>
                <a:spcPts val="0"/>
              </a:spcBef>
              <a:spcAft>
                <a:spcPts val="0"/>
              </a:spcAft>
              <a:buClr>
                <a:schemeClr val="lt1"/>
              </a:buClr>
              <a:buSzPts val="6000"/>
              <a:buNone/>
              <a:defRPr sz="60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28575">
            <a:solidFill>
              <a:schemeClr val="lt1"/>
            </a:solidFill>
            <a:prstDash val="solid"/>
            <a:round/>
            <a:headEnd len="sm" w="sm" type="none"/>
            <a:tailEnd len="sm" w="sm" type="none"/>
          </a:ln>
        </p:spPr>
      </p:cxnSp>
      <p:sp>
        <p:nvSpPr>
          <p:cNvPr id="39" name="Google Shape;39;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40" name="Google Shape;40;p9"/>
          <p:cNvSpPr txBox="1"/>
          <p:nvPr>
            <p:ph idx="1" type="subTitle"/>
          </p:nvPr>
        </p:nvSpPr>
        <p:spPr>
          <a:xfrm>
            <a:off x="265500" y="2845223"/>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accent1"/>
              </a:buClr>
              <a:buSzPts val="1800"/>
              <a:buChar char="●"/>
              <a:defRPr>
                <a:solidFill>
                  <a:schemeClr val="accent1"/>
                </a:solidFill>
                <a:highlight>
                  <a:schemeClr val="lt1"/>
                </a:highlight>
              </a:defRPr>
            </a:lvl1pPr>
            <a:lvl2pPr indent="-317500" lvl="1" marL="914400">
              <a:spcBef>
                <a:spcPts val="1600"/>
              </a:spcBef>
              <a:spcAft>
                <a:spcPts val="0"/>
              </a:spcAft>
              <a:buClr>
                <a:schemeClr val="accent1"/>
              </a:buClr>
              <a:buSzPts val="1400"/>
              <a:buChar char="○"/>
              <a:defRPr>
                <a:solidFill>
                  <a:schemeClr val="accent1"/>
                </a:solidFill>
                <a:highlight>
                  <a:schemeClr val="lt1"/>
                </a:highlight>
              </a:defRPr>
            </a:lvl2pPr>
            <a:lvl3pPr indent="-317500" lvl="2" marL="1371600">
              <a:spcBef>
                <a:spcPts val="1600"/>
              </a:spcBef>
              <a:spcAft>
                <a:spcPts val="0"/>
              </a:spcAft>
              <a:buClr>
                <a:schemeClr val="accent1"/>
              </a:buClr>
              <a:buSzPts val="1400"/>
              <a:buChar char="■"/>
              <a:defRPr>
                <a:solidFill>
                  <a:schemeClr val="accent1"/>
                </a:solidFill>
                <a:highlight>
                  <a:schemeClr val="lt1"/>
                </a:highlight>
              </a:defRPr>
            </a:lvl3pPr>
            <a:lvl4pPr indent="-317500" lvl="3" marL="1828800">
              <a:spcBef>
                <a:spcPts val="1600"/>
              </a:spcBef>
              <a:spcAft>
                <a:spcPts val="0"/>
              </a:spcAft>
              <a:buClr>
                <a:schemeClr val="accent1"/>
              </a:buClr>
              <a:buSzPts val="1400"/>
              <a:buChar char="●"/>
              <a:defRPr>
                <a:solidFill>
                  <a:schemeClr val="accent1"/>
                </a:solidFill>
                <a:highlight>
                  <a:schemeClr val="lt1"/>
                </a:highlight>
              </a:defRPr>
            </a:lvl4pPr>
            <a:lvl5pPr indent="-317500" lvl="4" marL="2286000">
              <a:spcBef>
                <a:spcPts val="1600"/>
              </a:spcBef>
              <a:spcAft>
                <a:spcPts val="0"/>
              </a:spcAft>
              <a:buClr>
                <a:schemeClr val="accent1"/>
              </a:buClr>
              <a:buSzPts val="1400"/>
              <a:buChar char="○"/>
              <a:defRPr>
                <a:solidFill>
                  <a:schemeClr val="accent1"/>
                </a:solidFill>
                <a:highlight>
                  <a:schemeClr val="lt1"/>
                </a:highlight>
              </a:defRPr>
            </a:lvl5pPr>
            <a:lvl6pPr indent="-317500" lvl="5" marL="2743200">
              <a:spcBef>
                <a:spcPts val="1600"/>
              </a:spcBef>
              <a:spcAft>
                <a:spcPts val="0"/>
              </a:spcAft>
              <a:buClr>
                <a:schemeClr val="accent1"/>
              </a:buClr>
              <a:buSzPts val="1400"/>
              <a:buChar char="■"/>
              <a:defRPr>
                <a:solidFill>
                  <a:schemeClr val="accent1"/>
                </a:solidFill>
                <a:highlight>
                  <a:schemeClr val="lt1"/>
                </a:highlight>
              </a:defRPr>
            </a:lvl6pPr>
            <a:lvl7pPr indent="-317500" lvl="6" marL="3200400">
              <a:spcBef>
                <a:spcPts val="1600"/>
              </a:spcBef>
              <a:spcAft>
                <a:spcPts val="0"/>
              </a:spcAft>
              <a:buClr>
                <a:schemeClr val="accent1"/>
              </a:buClr>
              <a:buSzPts val="1400"/>
              <a:buChar char="●"/>
              <a:defRPr>
                <a:solidFill>
                  <a:schemeClr val="accent1"/>
                </a:solidFill>
                <a:highlight>
                  <a:schemeClr val="lt1"/>
                </a:highlight>
              </a:defRPr>
            </a:lvl7pPr>
            <a:lvl8pPr indent="-317500" lvl="7" marL="3657600">
              <a:spcBef>
                <a:spcPts val="1600"/>
              </a:spcBef>
              <a:spcAft>
                <a:spcPts val="0"/>
              </a:spcAft>
              <a:buClr>
                <a:schemeClr val="accent1"/>
              </a:buClr>
              <a:buSzPts val="1400"/>
              <a:buChar char="○"/>
              <a:defRPr>
                <a:solidFill>
                  <a:schemeClr val="accent1"/>
                </a:solidFill>
                <a:highlight>
                  <a:schemeClr val="lt1"/>
                </a:highlight>
              </a:defRPr>
            </a:lvl8pPr>
            <a:lvl9pPr indent="-317500" lvl="8" marL="4114800">
              <a:spcBef>
                <a:spcPts val="1600"/>
              </a:spcBef>
              <a:spcAft>
                <a:spcPts val="1600"/>
              </a:spcAft>
              <a:buClr>
                <a:schemeClr val="accent1"/>
              </a:buClr>
              <a:buSzPts val="1400"/>
              <a:buChar char="■"/>
              <a:defRPr>
                <a:solidFill>
                  <a:schemeClr val="accent1"/>
                </a:solidFill>
                <a:highlight>
                  <a:schemeClr val="lt1"/>
                </a:highlight>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057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accent1"/>
              </a:buClr>
              <a:buSzPts val="2400"/>
              <a:buFont typeface="Amatic SC"/>
              <a:buNone/>
              <a:defRPr b="1" sz="2400">
                <a:solidFill>
                  <a:schemeClr val="accent1"/>
                </a:solidFill>
                <a:latin typeface="Amatic SC"/>
                <a:ea typeface="Amatic SC"/>
                <a:cs typeface="Amatic SC"/>
                <a:sym typeface="Amatic SC"/>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each-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292850"/>
            <a:ext cx="8520600" cy="8010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1pPr>
            <a:lvl2pPr lvl="1">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2pPr>
            <a:lvl3pPr lvl="2">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3pPr>
            <a:lvl4pPr lvl="3">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4pPr>
            <a:lvl5pPr lvl="4">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5pPr>
            <a:lvl6pPr lvl="5">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6pPr>
            <a:lvl7pPr lvl="6">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7pPr>
            <a:lvl8pPr lvl="7">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8pPr>
            <a:lvl9pPr lvl="8">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9pPr>
          </a:lstStyle>
          <a:p/>
        </p:txBody>
      </p:sp>
      <p:sp>
        <p:nvSpPr>
          <p:cNvPr id="7" name="Google Shape;7;p1"/>
          <p:cNvSpPr txBox="1"/>
          <p:nvPr>
            <p:ph idx="1" type="body"/>
          </p:nvPr>
        </p:nvSpPr>
        <p:spPr>
          <a:xfrm>
            <a:off x="311700" y="1228675"/>
            <a:ext cx="8520600" cy="33402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indent="-317500" lvl="1" marL="9144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indent="-317500" lvl="2" marL="13716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indent="-317500" lvl="3" marL="18288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indent="-317500" lvl="4" marL="22860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indent="-317500" lvl="5" marL="27432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indent="-317500" lvl="6" marL="32004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indent="-317500" lvl="7" marL="36576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indent="-317500" lvl="8" marL="4114800">
              <a:lnSpc>
                <a:spcPct val="115000"/>
              </a:lnSpc>
              <a:spcBef>
                <a:spcPts val="160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1"/>
                </a:solidFill>
                <a:latin typeface="Source Code Pro"/>
                <a:ea typeface="Source Code Pro"/>
                <a:cs typeface="Source Code Pro"/>
                <a:sym typeface="Source Code Pro"/>
              </a:defRPr>
            </a:lvl1pPr>
            <a:lvl2pPr lvl="1" algn="r">
              <a:buNone/>
              <a:defRPr sz="1000">
                <a:solidFill>
                  <a:schemeClr val="accent1"/>
                </a:solidFill>
                <a:latin typeface="Source Code Pro"/>
                <a:ea typeface="Source Code Pro"/>
                <a:cs typeface="Source Code Pro"/>
                <a:sym typeface="Source Code Pro"/>
              </a:defRPr>
            </a:lvl2pPr>
            <a:lvl3pPr lvl="2" algn="r">
              <a:buNone/>
              <a:defRPr sz="1000">
                <a:solidFill>
                  <a:schemeClr val="accent1"/>
                </a:solidFill>
                <a:latin typeface="Source Code Pro"/>
                <a:ea typeface="Source Code Pro"/>
                <a:cs typeface="Source Code Pro"/>
                <a:sym typeface="Source Code Pro"/>
              </a:defRPr>
            </a:lvl3pPr>
            <a:lvl4pPr lvl="3" algn="r">
              <a:buNone/>
              <a:defRPr sz="1000">
                <a:solidFill>
                  <a:schemeClr val="accent1"/>
                </a:solidFill>
                <a:latin typeface="Source Code Pro"/>
                <a:ea typeface="Source Code Pro"/>
                <a:cs typeface="Source Code Pro"/>
                <a:sym typeface="Source Code Pro"/>
              </a:defRPr>
            </a:lvl4pPr>
            <a:lvl5pPr lvl="4" algn="r">
              <a:buNone/>
              <a:defRPr sz="1000">
                <a:solidFill>
                  <a:schemeClr val="accent1"/>
                </a:solidFill>
                <a:latin typeface="Source Code Pro"/>
                <a:ea typeface="Source Code Pro"/>
                <a:cs typeface="Source Code Pro"/>
                <a:sym typeface="Source Code Pro"/>
              </a:defRPr>
            </a:lvl5pPr>
            <a:lvl6pPr lvl="5" algn="r">
              <a:buNone/>
              <a:defRPr sz="1000">
                <a:solidFill>
                  <a:schemeClr val="accent1"/>
                </a:solidFill>
                <a:latin typeface="Source Code Pro"/>
                <a:ea typeface="Source Code Pro"/>
                <a:cs typeface="Source Code Pro"/>
                <a:sym typeface="Source Code Pro"/>
              </a:defRPr>
            </a:lvl6pPr>
            <a:lvl7pPr lvl="6" algn="r">
              <a:buNone/>
              <a:defRPr sz="1000">
                <a:solidFill>
                  <a:schemeClr val="accent1"/>
                </a:solidFill>
                <a:latin typeface="Source Code Pro"/>
                <a:ea typeface="Source Code Pro"/>
                <a:cs typeface="Source Code Pro"/>
                <a:sym typeface="Source Code Pro"/>
              </a:defRPr>
            </a:lvl7pPr>
            <a:lvl8pPr lvl="7" algn="r">
              <a:buNone/>
              <a:defRPr sz="1000">
                <a:solidFill>
                  <a:schemeClr val="accent1"/>
                </a:solidFill>
                <a:latin typeface="Source Code Pro"/>
                <a:ea typeface="Source Code Pro"/>
                <a:cs typeface="Source Code Pro"/>
                <a:sym typeface="Source Code Pro"/>
              </a:defRPr>
            </a:lvl8pPr>
            <a:lvl9pPr lvl="8" algn="r">
              <a:buNone/>
              <a:defRPr sz="1000">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0" y="392150"/>
            <a:ext cx="8520600" cy="2690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EPICS Website</a:t>
            </a:r>
            <a:endParaRPr/>
          </a:p>
        </p:txBody>
      </p:sp>
      <p:sp>
        <p:nvSpPr>
          <p:cNvPr id="57" name="Google Shape;57;p13"/>
          <p:cNvSpPr txBox="1"/>
          <p:nvPr>
            <p:ph idx="1" type="subTitle"/>
          </p:nvPr>
        </p:nvSpPr>
        <p:spPr>
          <a:xfrm>
            <a:off x="311700" y="3890400"/>
            <a:ext cx="8520600" cy="706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Brianna Sorenson, Tim Winter, Zach Tran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do we do?</a:t>
            </a:r>
            <a:endParaRPr/>
          </a:p>
        </p:txBody>
      </p:sp>
      <p:sp>
        <p:nvSpPr>
          <p:cNvPr id="63" name="Google Shape;63;p14"/>
          <p:cNvSpPr txBox="1"/>
          <p:nvPr>
            <p:ph idx="1" type="body"/>
          </p:nvPr>
        </p:nvSpPr>
        <p:spPr>
          <a:xfrm>
            <a:off x="311700" y="1228675"/>
            <a:ext cx="8520600" cy="334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Update the website</a:t>
            </a:r>
            <a:endParaRPr/>
          </a:p>
          <a:p>
            <a:pPr indent="-342900" lvl="0" marL="457200" rtl="0" algn="l">
              <a:spcBef>
                <a:spcPts val="0"/>
              </a:spcBef>
              <a:spcAft>
                <a:spcPts val="0"/>
              </a:spcAft>
              <a:buSzPts val="1800"/>
              <a:buChar char="●"/>
            </a:pPr>
            <a:r>
              <a:rPr lang="en"/>
              <a:t>Increase communication between clients and students</a:t>
            </a:r>
            <a:endParaRPr/>
          </a:p>
          <a:p>
            <a:pPr indent="-342900" lvl="0" marL="457200" rtl="0" algn="l">
              <a:spcBef>
                <a:spcPts val="0"/>
              </a:spcBef>
              <a:spcAft>
                <a:spcPts val="0"/>
              </a:spcAft>
              <a:buSzPts val="1800"/>
              <a:buChar char="●"/>
            </a:pPr>
            <a:r>
              <a:rPr lang="en"/>
              <a:t>Present a narrative of what EPICS is; act as the first line of interaction for most clients</a:t>
            </a:r>
            <a:endParaRPr/>
          </a:p>
          <a:p>
            <a:pPr indent="-342900" lvl="0" marL="457200" rtl="0" algn="l">
              <a:spcBef>
                <a:spcPts val="0"/>
              </a:spcBef>
              <a:spcAft>
                <a:spcPts val="0"/>
              </a:spcAft>
              <a:buSzPts val="1800"/>
              <a:buChar char="●"/>
            </a:pPr>
            <a:r>
              <a:rPr lang="en"/>
              <a:t>Attract prospective clients/students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5"/>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do we do it?</a:t>
            </a:r>
            <a:endParaRPr/>
          </a:p>
        </p:txBody>
      </p:sp>
      <p:sp>
        <p:nvSpPr>
          <p:cNvPr id="69" name="Google Shape;69;p15"/>
          <p:cNvSpPr txBox="1"/>
          <p:nvPr>
            <p:ph idx="1" type="body"/>
          </p:nvPr>
        </p:nvSpPr>
        <p:spPr>
          <a:xfrm>
            <a:off x="311700" y="1228675"/>
            <a:ext cx="8520600" cy="334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Brianna = SCRUM Lord</a:t>
            </a:r>
            <a:endParaRPr/>
          </a:p>
          <a:p>
            <a:pPr indent="-342900" lvl="0" marL="457200" rtl="0" algn="l">
              <a:spcBef>
                <a:spcPts val="0"/>
              </a:spcBef>
              <a:spcAft>
                <a:spcPts val="0"/>
              </a:spcAft>
              <a:buSzPts val="1800"/>
              <a:buChar char="●"/>
            </a:pPr>
            <a:r>
              <a:rPr lang="en"/>
              <a:t>slack/trello/Webmaster’s trello</a:t>
            </a:r>
            <a:endParaRPr/>
          </a:p>
          <a:p>
            <a:pPr indent="-342900" lvl="0" marL="457200" rtl="0" algn="l">
              <a:spcBef>
                <a:spcPts val="0"/>
              </a:spcBef>
              <a:spcAft>
                <a:spcPts val="0"/>
              </a:spcAft>
              <a:buSzPts val="1800"/>
              <a:buChar char="●"/>
            </a:pPr>
            <a:r>
              <a:rPr lang="en"/>
              <a:t>Prioritize previous wish list, attack one-by-one independently/together</a:t>
            </a:r>
            <a:endParaRPr/>
          </a:p>
          <a:p>
            <a:pPr indent="-342900" lvl="0" marL="457200" rtl="0" algn="l">
              <a:spcBef>
                <a:spcPts val="0"/>
              </a:spcBef>
              <a:spcAft>
                <a:spcPts val="0"/>
              </a:spcAft>
              <a:buSzPts val="1800"/>
              <a:buChar char="●"/>
            </a:pPr>
            <a:r>
              <a:rPr lang="en"/>
              <a:t>Regroup and move down the list on a sprintly basis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6"/>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Plan</a:t>
            </a:r>
            <a:endParaRPr/>
          </a:p>
        </p:txBody>
      </p:sp>
      <p:sp>
        <p:nvSpPr>
          <p:cNvPr id="75" name="Google Shape;75;p16"/>
          <p:cNvSpPr txBox="1"/>
          <p:nvPr>
            <p:ph idx="1" type="body"/>
          </p:nvPr>
        </p:nvSpPr>
        <p:spPr>
          <a:xfrm>
            <a:off x="311700" y="1228675"/>
            <a:ext cx="8520600" cy="334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Send survey to old clients (and students?) to determine how to create a better environment for communication, plus pros and cons of their project (maybe?)</a:t>
            </a:r>
            <a:endParaRPr/>
          </a:p>
          <a:p>
            <a:pPr indent="-342900" lvl="0" marL="457200" rtl="0" algn="l">
              <a:spcBef>
                <a:spcPts val="0"/>
              </a:spcBef>
              <a:spcAft>
                <a:spcPts val="0"/>
              </a:spcAft>
              <a:buSzPts val="1800"/>
              <a:buChar char="●"/>
            </a:pPr>
            <a:r>
              <a:rPr lang="en"/>
              <a:t>Webmaster’s wish list</a:t>
            </a:r>
            <a:endParaRPr/>
          </a:p>
          <a:p>
            <a:pPr indent="-342900" lvl="0" marL="457200" rtl="0" algn="l">
              <a:spcBef>
                <a:spcPts val="0"/>
              </a:spcBef>
              <a:spcAft>
                <a:spcPts val="0"/>
              </a:spcAft>
              <a:buSzPts val="1800"/>
              <a:buChar char="●"/>
            </a:pPr>
            <a:r>
              <a:rPr lang="en"/>
              <a:t>Additional things we feel could be improved</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7"/>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Webmaster’s Wish List</a:t>
            </a:r>
            <a:endParaRPr/>
          </a:p>
        </p:txBody>
      </p:sp>
      <p:sp>
        <p:nvSpPr>
          <p:cNvPr id="81" name="Google Shape;81;p17"/>
          <p:cNvSpPr txBox="1"/>
          <p:nvPr>
            <p:ph idx="1" type="body"/>
          </p:nvPr>
        </p:nvSpPr>
        <p:spPr>
          <a:xfrm>
            <a:off x="311700" y="1228675"/>
            <a:ext cx="8520600" cy="334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Whatever is on it (We don’t have access yet)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Additional Items for Improvement</a:t>
            </a:r>
            <a:endParaRPr/>
          </a:p>
        </p:txBody>
      </p:sp>
      <p:sp>
        <p:nvSpPr>
          <p:cNvPr id="87" name="Google Shape;87;p18"/>
          <p:cNvSpPr txBox="1"/>
          <p:nvPr>
            <p:ph idx="1" type="body"/>
          </p:nvPr>
        </p:nvSpPr>
        <p:spPr>
          <a:xfrm>
            <a:off x="311700" y="1228675"/>
            <a:ext cx="8520600" cy="334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Fix/replace broken links</a:t>
            </a:r>
            <a:endParaRPr/>
          </a:p>
          <a:p>
            <a:pPr indent="-342900" lvl="0" marL="457200" rtl="0" algn="l">
              <a:spcBef>
                <a:spcPts val="0"/>
              </a:spcBef>
              <a:spcAft>
                <a:spcPts val="0"/>
              </a:spcAft>
              <a:buSzPts val="1800"/>
              <a:buChar char="●"/>
            </a:pPr>
            <a:r>
              <a:rPr lang="en"/>
              <a:t>Update old pictures</a:t>
            </a:r>
            <a:endParaRPr/>
          </a:p>
          <a:p>
            <a:pPr indent="-342900" lvl="0" marL="457200" rtl="0" algn="l">
              <a:spcBef>
                <a:spcPts val="0"/>
              </a:spcBef>
              <a:spcAft>
                <a:spcPts val="0"/>
              </a:spcAft>
              <a:buSzPts val="1800"/>
              <a:buChar char="●"/>
            </a:pPr>
            <a:r>
              <a:rPr lang="en"/>
              <a:t>Add poor </a:t>
            </a:r>
            <a:r>
              <a:rPr lang="en"/>
              <a:t>Rybarczyk to the advisors page, right? Doesn't he deserve to be part of the club?</a:t>
            </a:r>
            <a:endParaRPr/>
          </a:p>
          <a:p>
            <a:pPr indent="-342900" lvl="0" marL="457200" rtl="0" algn="l">
              <a:spcBef>
                <a:spcPts val="0"/>
              </a:spcBef>
              <a:spcAft>
                <a:spcPts val="0"/>
              </a:spcAft>
              <a:buSzPts val="1800"/>
              <a:buChar char="●"/>
            </a:pPr>
            <a:r>
              <a:rPr lang="en"/>
              <a:t>Place focus on selling ourselves/add reviews from clients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9"/>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Feedback</a:t>
            </a:r>
            <a:endParaRPr/>
          </a:p>
        </p:txBody>
      </p:sp>
      <p:sp>
        <p:nvSpPr>
          <p:cNvPr id="93" name="Google Shape;93;p19"/>
          <p:cNvSpPr txBox="1"/>
          <p:nvPr>
            <p:ph idx="1" type="body"/>
          </p:nvPr>
        </p:nvSpPr>
        <p:spPr>
          <a:xfrm>
            <a:off x="311700" y="1228675"/>
            <a:ext cx="8520600" cy="334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Mainly for the returning EPICS students.. Is there anything on the EPICS website you would improve based on your previous project? Easier communication with clients or consultants? Bigger display of your project? Etc…</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Vote on your phones, now!</a:t>
            </a:r>
            <a:endParaRPr/>
          </a:p>
        </p:txBody>
      </p:sp>
    </p:spTree>
  </p:cSld>
  <p:clrMapOvr>
    <a:masterClrMapping/>
  </p:clrMapOvr>
</p:sld>
</file>

<file path=ppt/theme/theme1.xml><?xml version="1.0" encoding="utf-8"?>
<a:theme xmlns:a="http://schemas.openxmlformats.org/drawingml/2006/main" xmlns:r="http://schemas.openxmlformats.org/officeDocument/2006/relationships" name="Beach Day">
  <a:themeElements>
    <a:clrScheme name="Beach Day">
      <a:dk1>
        <a:srgbClr val="5092EC"/>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