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Montserrat"/>
      <p:regular r:id="rId12"/>
      <p:bold r:id="rId13"/>
      <p:italic r:id="rId14"/>
      <p:boldItalic r:id="rId15"/>
    </p:embeddedFont>
    <p:embeddedFont>
      <p:font typeface="Lat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Montserrat-bold.fntdata"/><Relationship Id="rId12" Type="http://schemas.openxmlformats.org/officeDocument/2006/relationships/font" Target="fonts/Montserrat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Montserrat-boldItalic.fntdata"/><Relationship Id="rId14" Type="http://schemas.openxmlformats.org/officeDocument/2006/relationships/font" Target="fonts/Montserrat-italic.fntdata"/><Relationship Id="rId17" Type="http://schemas.openxmlformats.org/officeDocument/2006/relationships/font" Target="fonts/Lato-bold.fntdata"/><Relationship Id="rId16" Type="http://schemas.openxmlformats.org/officeDocument/2006/relationships/font" Target="fonts/Lat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Lato-boldItalic.fntdata"/><Relationship Id="rId6" Type="http://schemas.openxmlformats.org/officeDocument/2006/relationships/slide" Target="slides/slide1.xml"/><Relationship Id="rId18" Type="http://schemas.openxmlformats.org/officeDocument/2006/relationships/font" Target="fonts/La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72097a65ae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72097a65ae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72097a65ae_0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72097a65ae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72097a65ae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72097a65ae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725230f81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725230f81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72097a65ae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72097a65ae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anonvote.com/strawpoll/qh27862gj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epics.butler.edu/messages-beta/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EPICS WEBSITE</a:t>
            </a:r>
            <a:endParaRPr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Brianna Sorenson, Tim Winter, Zach Tran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u="sng">
                <a:solidFill>
                  <a:schemeClr val="hlink"/>
                </a:solidFill>
                <a:hlinkClick r:id="rId3"/>
              </a:rPr>
              <a:t>http://www.anonvote.com/strawpoll/qh27862gj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4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4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3" name="Google Shape;14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97500" y="1567550"/>
            <a:ext cx="3403198" cy="2911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33225" y="1567550"/>
            <a:ext cx="3403198" cy="2911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Survey Results</a:t>
            </a:r>
            <a:endParaRPr sz="4800"/>
          </a:p>
        </p:txBody>
      </p:sp>
      <p:sp>
        <p:nvSpPr>
          <p:cNvPr id="150" name="Google Shape;150;p15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-"/>
            </a:pPr>
            <a:r>
              <a:rPr lang="en" sz="3000"/>
              <a:t>Analyze results 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-"/>
            </a:pPr>
            <a:r>
              <a:rPr lang="en" sz="3000"/>
              <a:t>New ideas about what</a:t>
            </a:r>
            <a:r>
              <a:rPr lang="en" sz="1800"/>
              <a:t> </a:t>
            </a:r>
            <a:r>
              <a:rPr lang="en" sz="3000"/>
              <a:t>clients/students want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-"/>
            </a:pPr>
            <a:r>
              <a:rPr lang="en" sz="3000"/>
              <a:t>Implement new ideas</a:t>
            </a:r>
            <a:endParaRPr sz="30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Wireframe</a:t>
            </a:r>
            <a:endParaRPr sz="4800"/>
          </a:p>
        </p:txBody>
      </p:sp>
      <p:sp>
        <p:nvSpPr>
          <p:cNvPr id="156" name="Google Shape;156;p16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-"/>
            </a:pPr>
            <a:r>
              <a:rPr lang="en" sz="3000"/>
              <a:t>Finish wireframe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-"/>
            </a:pPr>
            <a:r>
              <a:rPr lang="en" sz="3000"/>
              <a:t>Implement with WordPress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-"/>
            </a:pPr>
            <a:r>
              <a:rPr lang="en" sz="3000"/>
              <a:t>Publish updated website</a:t>
            </a:r>
            <a:endParaRPr sz="3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Messaging</a:t>
            </a:r>
            <a:endParaRPr sz="4800"/>
          </a:p>
        </p:txBody>
      </p:sp>
      <p:sp>
        <p:nvSpPr>
          <p:cNvPr id="162" name="Google Shape;162;p17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https://epics.butler.edu/messages-beta/</a:t>
            </a:r>
            <a:endParaRPr sz="30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3000"/>
              <a:t>Password: letmein</a:t>
            </a:r>
            <a:endParaRPr sz="3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Final Presentation</a:t>
            </a:r>
            <a:endParaRPr sz="4800"/>
          </a:p>
        </p:txBody>
      </p:sp>
      <p:sp>
        <p:nvSpPr>
          <p:cNvPr id="168" name="Google Shape;168;p18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-"/>
            </a:pPr>
            <a:r>
              <a:rPr lang="en" sz="3000"/>
              <a:t>Draft slideshow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-"/>
            </a:pPr>
            <a:r>
              <a:rPr lang="en" sz="3000"/>
              <a:t>Create project poster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-"/>
            </a:pPr>
            <a:r>
              <a:rPr lang="en" sz="3000"/>
              <a:t>Prepare presentation</a:t>
            </a:r>
            <a:endParaRPr sz="3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