
<file path=[Content_Types].xml><?xml version="1.0" encoding="utf-8"?>
<Types xmlns="http://schemas.openxmlformats.org/package/2006/content-types">
  <Default ContentType="image/jpeg" Extension="jpg"/>
  <Default ContentType="application/vnd.openxmlformats-officedocument.vmlDrawing" Extension="vml"/>
  <Default ContentType="application/vnd.openxmlformats-officedocument.oleObject" Extension="bin"/>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oleObject" PartName="/ppt/embeddings/oleObject9.bin"/>
  <Override ContentType="application/vnd.openxmlformats-officedocument.oleObject" PartName="/ppt/embeddings/oleObject12.bin"/>
  <Override ContentType="application/vnd.openxmlformats-officedocument.oleObject" PartName="/ppt/embeddings/oleObject3.bin"/>
  <Override ContentType="application/vnd.openxmlformats-officedocument.oleObject" PartName="/ppt/embeddings/oleObject6.bin"/>
  <Override ContentType="application/vnd.openxmlformats-officedocument.oleObject" PartName="/ppt/embeddings/oleObject5.bin"/>
  <Override ContentType="application/vnd.openxmlformats-officedocument.oleObject" PartName="/ppt/embeddings/oleObject4.bin"/>
  <Override ContentType="application/vnd.openxmlformats-officedocument.oleObject" PartName="/ppt/embeddings/oleObject7.bin"/>
  <Override ContentType="application/vnd.openxmlformats-officedocument.oleObject" PartName="/ppt/embeddings/oleObject2.bin"/>
  <Override ContentType="application/vnd.openxmlformats-officedocument.oleObject" PartName="/ppt/embeddings/oleObject10.bin"/>
  <Override ContentType="application/vnd.openxmlformats-officedocument.oleObject" PartName="/ppt/embeddings/oleObject1.bin"/>
  <Override ContentType="application/vnd.openxmlformats-officedocument.oleObject" PartName="/ppt/embeddings/oleObject11.bin"/>
  <Override ContentType="application/vnd.openxmlformats-officedocument.oleObject" PartName="/ppt/embeddings/oleObject8.bin"/>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4"/>
    <p:sldMasterId id="2147483650" r:id="rId5"/>
    <p:sldMasterId id="2147483652" r:id="rId6"/>
  </p:sldMasterIdLst>
  <p:notesMasterIdLst>
    <p:notesMasterId r:id="rId7"/>
  </p:notesMasterIdLst>
  <p:sldIdLst>
    <p:sldId id="256" r:id="rId8"/>
  </p:sldIdLst>
  <p:sldSz cy="32918400" cx="438912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pos="20741">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http://customooxmlschemas.google.com/">
      <go:slidesCustomData xmlns:go="http://customooxmlschemas.google.com/" r:id="rId9" roundtripDataSignature="AMtx7mja44i8leVb/V29TpicxYaiJgmst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3318" orient="horz"/>
        <p:guide pos="288" orient="horz"/>
        <p:guide pos="20160" orient="horz"/>
        <p:guide orient="horz"/>
        <p:guide pos="581"/>
        <p:guide pos="27069"/>
        <p:guide pos="20741"/>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customschemas.google.com/relationships/presentationmetadata" Target="metadata"/><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notesMaster" Target="notesMasters/notesMaster1.xml"/><Relationship Id="rId8"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image" Target="../media/image5.png"/><Relationship Id="rId4" Type="http://schemas.openxmlformats.org/officeDocument/2006/relationships/image" Target="../media/image1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 Id="rId2" Type="http://schemas.openxmlformats.org/officeDocument/2006/relationships/image" Target="../media/image17.png"/><Relationship Id="rId3" Type="http://schemas.openxmlformats.org/officeDocument/2006/relationships/image" Target="../media/image1.png"/><Relationship Id="rId4"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image" Target="../media/image5.png"/><Relationship Id="rId4" Type="http://schemas.openxmlformats.org/officeDocument/2006/relationships/image" Target="../media/image1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0"/>
              </a:spcBef>
              <a:spcAft>
                <a:spcPts val="0"/>
              </a:spcAft>
              <a:buSzPts val="1400"/>
              <a:buNone/>
              <a:defRPr b="0" i="0" sz="58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58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58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58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58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58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58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58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58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6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tandard 3 columns">
  <p:cSld name="Standard 3 columns">
    <p:spTree>
      <p:nvGrpSpPr>
        <p:cNvPr id="47" name="Shape 47"/>
        <p:cNvGrpSpPr/>
        <p:nvPr/>
      </p:nvGrpSpPr>
      <p:grpSpPr>
        <a:xfrm>
          <a:off x="0" y="0"/>
          <a:ext cx="0" cy="0"/>
          <a:chOff x="0" y="0"/>
          <a:chExt cx="0" cy="0"/>
        </a:xfrm>
      </p:grpSpPr>
      <p:sp>
        <p:nvSpPr>
          <p:cNvPr id="48" name="Google Shape;48;p3"/>
          <p:cNvSpPr txBox="1"/>
          <p:nvPr>
            <p:ph idx="1" type="body"/>
          </p:nvPr>
        </p:nvSpPr>
        <p:spPr>
          <a:xfrm>
            <a:off x="904186" y="6295353"/>
            <a:ext cx="13591277" cy="861752"/>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49" name="Google Shape;49;p3"/>
          <p:cNvSpPr txBox="1"/>
          <p:nvPr>
            <p:ph idx="2" type="body"/>
          </p:nvPr>
        </p:nvSpPr>
        <p:spPr>
          <a:xfrm>
            <a:off x="922338" y="5431995"/>
            <a:ext cx="13573126"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50" name="Google Shape;50;p3"/>
          <p:cNvSpPr txBox="1"/>
          <p:nvPr>
            <p:ph idx="3" type="body"/>
          </p:nvPr>
        </p:nvSpPr>
        <p:spPr>
          <a:xfrm>
            <a:off x="922338" y="18240478"/>
            <a:ext cx="13592865" cy="861752"/>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51" name="Google Shape;51;p3"/>
          <p:cNvSpPr txBox="1"/>
          <p:nvPr>
            <p:ph idx="4" type="body"/>
          </p:nvPr>
        </p:nvSpPr>
        <p:spPr>
          <a:xfrm>
            <a:off x="942080" y="17409230"/>
            <a:ext cx="13573125"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52" name="Google Shape;52;p3"/>
          <p:cNvSpPr txBox="1"/>
          <p:nvPr>
            <p:ph idx="5" type="body"/>
          </p:nvPr>
        </p:nvSpPr>
        <p:spPr>
          <a:xfrm>
            <a:off x="15154277" y="21595083"/>
            <a:ext cx="13571534" cy="861752"/>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53" name="Google Shape;53;p3"/>
          <p:cNvSpPr txBox="1"/>
          <p:nvPr>
            <p:ph idx="6" type="body"/>
          </p:nvPr>
        </p:nvSpPr>
        <p:spPr>
          <a:xfrm>
            <a:off x="15154277" y="20739663"/>
            <a:ext cx="13571534"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54" name="Google Shape;54;p3"/>
          <p:cNvSpPr txBox="1"/>
          <p:nvPr>
            <p:ph idx="7" type="body"/>
          </p:nvPr>
        </p:nvSpPr>
        <p:spPr>
          <a:xfrm>
            <a:off x="15162216" y="6295353"/>
            <a:ext cx="13571534" cy="861752"/>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55" name="Google Shape;55;p3"/>
          <p:cNvSpPr txBox="1"/>
          <p:nvPr>
            <p:ph idx="8" type="body"/>
          </p:nvPr>
        </p:nvSpPr>
        <p:spPr>
          <a:xfrm>
            <a:off x="15154277" y="5431995"/>
            <a:ext cx="13579475"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56" name="Google Shape;56;p3"/>
          <p:cNvSpPr txBox="1"/>
          <p:nvPr>
            <p:ph idx="9" type="body"/>
          </p:nvPr>
        </p:nvSpPr>
        <p:spPr>
          <a:xfrm>
            <a:off x="29395741" y="5431995"/>
            <a:ext cx="13576029"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57" name="Google Shape;57;p3"/>
          <p:cNvSpPr txBox="1"/>
          <p:nvPr>
            <p:ph idx="13" type="body"/>
          </p:nvPr>
        </p:nvSpPr>
        <p:spPr>
          <a:xfrm>
            <a:off x="29395741" y="6295353"/>
            <a:ext cx="13576029" cy="861752"/>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58" name="Google Shape;58;p3"/>
          <p:cNvSpPr txBox="1"/>
          <p:nvPr>
            <p:ph idx="14" type="body"/>
          </p:nvPr>
        </p:nvSpPr>
        <p:spPr>
          <a:xfrm>
            <a:off x="29395741" y="17377122"/>
            <a:ext cx="13576029"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59" name="Google Shape;59;p3"/>
          <p:cNvSpPr txBox="1"/>
          <p:nvPr>
            <p:ph idx="15" type="body"/>
          </p:nvPr>
        </p:nvSpPr>
        <p:spPr>
          <a:xfrm>
            <a:off x="29390709" y="18157350"/>
            <a:ext cx="13581061" cy="861752"/>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60" name="Google Shape;60;p3"/>
          <p:cNvSpPr txBox="1"/>
          <p:nvPr>
            <p:ph idx="16" type="body"/>
          </p:nvPr>
        </p:nvSpPr>
        <p:spPr>
          <a:xfrm>
            <a:off x="29395741" y="25845656"/>
            <a:ext cx="13576029"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61" name="Google Shape;61;p3"/>
          <p:cNvSpPr txBox="1"/>
          <p:nvPr>
            <p:ph idx="17" type="body"/>
          </p:nvPr>
        </p:nvSpPr>
        <p:spPr>
          <a:xfrm>
            <a:off x="29395741" y="26625888"/>
            <a:ext cx="13581061" cy="861752"/>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62" name="Google Shape;62;p3"/>
          <p:cNvSpPr txBox="1"/>
          <p:nvPr>
            <p:ph idx="18" type="body"/>
          </p:nvPr>
        </p:nvSpPr>
        <p:spPr>
          <a:xfrm>
            <a:off x="5932593" y="3383947"/>
            <a:ext cx="31998968" cy="1280160"/>
          </a:xfrm>
          <a:prstGeom prst="rect">
            <a:avLst/>
          </a:prstGeom>
          <a:noFill/>
          <a:ln>
            <a:noFill/>
          </a:ln>
        </p:spPr>
        <p:txBody>
          <a:bodyPr anchorCtr="0" anchor="t" bIns="45700" lIns="91425" spcFirstLastPara="1" rIns="91425" wrap="square" tIns="45700">
            <a:normAutofit/>
          </a:bodyPr>
          <a:lstStyle>
            <a:lvl1pPr indent="-228600" lvl="0" marL="457200" marR="0" rtl="0" algn="ctr">
              <a:spcBef>
                <a:spcPts val="1200"/>
              </a:spcBef>
              <a:spcAft>
                <a:spcPts val="0"/>
              </a:spcAft>
              <a:buClr>
                <a:srgbClr val="1F3864"/>
              </a:buClr>
              <a:buSzPts val="6000"/>
              <a:buFont typeface="Arial"/>
              <a:buNone/>
              <a:defRPr b="0" i="0" sz="6000" u="none" cap="none" strike="noStrike">
                <a:solidFill>
                  <a:srgbClr val="1F3864"/>
                </a:solidFill>
                <a:latin typeface="Calibri"/>
                <a:ea typeface="Calibri"/>
                <a:cs typeface="Calibri"/>
                <a:sym typeface="Calibri"/>
              </a:defRPr>
            </a:lvl1pPr>
            <a:lvl2pPr indent="-228600" lvl="1" marL="9144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2pPr>
            <a:lvl3pPr indent="-228600" lvl="2" marL="13716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3pPr>
            <a:lvl4pPr indent="-228600" lvl="3" marL="18288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4pPr>
            <a:lvl5pPr indent="-228600" lvl="4" marL="22860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63" name="Google Shape;63;p3"/>
          <p:cNvSpPr txBox="1"/>
          <p:nvPr>
            <p:ph idx="19" type="body"/>
          </p:nvPr>
        </p:nvSpPr>
        <p:spPr>
          <a:xfrm>
            <a:off x="5932593" y="2103787"/>
            <a:ext cx="31998968" cy="1280160"/>
          </a:xfrm>
          <a:prstGeom prst="rect">
            <a:avLst/>
          </a:prstGeom>
          <a:noFill/>
          <a:ln>
            <a:noFill/>
          </a:ln>
        </p:spPr>
        <p:txBody>
          <a:bodyPr anchorCtr="1" anchor="t" bIns="45700" lIns="91425" spcFirstLastPara="1" rIns="91425" wrap="square" tIns="45700">
            <a:normAutofit/>
          </a:bodyPr>
          <a:lstStyle>
            <a:lvl1pPr indent="-228600" lvl="0" marL="457200" marR="0" rtl="0" algn="ctr">
              <a:spcBef>
                <a:spcPts val="1760"/>
              </a:spcBef>
              <a:spcAft>
                <a:spcPts val="0"/>
              </a:spcAft>
              <a:buClr>
                <a:srgbClr val="1F3864"/>
              </a:buClr>
              <a:buSzPts val="8800"/>
              <a:buFont typeface="Arial"/>
              <a:buNone/>
              <a:defRPr b="0" i="0" sz="8800" u="none" cap="none" strike="noStrike">
                <a:solidFill>
                  <a:srgbClr val="1F3864"/>
                </a:solidFill>
                <a:latin typeface="Calibri"/>
                <a:ea typeface="Calibri"/>
                <a:cs typeface="Calibri"/>
                <a:sym typeface="Calibri"/>
              </a:defRPr>
            </a:lvl1pPr>
            <a:lvl2pPr indent="-228600" lvl="1" marL="9144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2pPr>
            <a:lvl3pPr indent="-228600" lvl="2" marL="13716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3pPr>
            <a:lvl4pPr indent="-228600" lvl="3" marL="18288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4pPr>
            <a:lvl5pPr indent="-228600" lvl="4" marL="22860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64" name="Google Shape;64;p3"/>
          <p:cNvSpPr txBox="1"/>
          <p:nvPr>
            <p:ph idx="20" type="body"/>
          </p:nvPr>
        </p:nvSpPr>
        <p:spPr>
          <a:xfrm>
            <a:off x="5932593" y="465813"/>
            <a:ext cx="31998968" cy="1637973"/>
          </a:xfrm>
          <a:prstGeom prst="rect">
            <a:avLst/>
          </a:prstGeom>
          <a:noFill/>
          <a:ln>
            <a:noFill/>
          </a:ln>
        </p:spPr>
        <p:txBody>
          <a:bodyPr anchorCtr="1" anchor="t" bIns="45700" lIns="91425" spcFirstLastPara="1" rIns="91425" wrap="square" tIns="45700">
            <a:normAutofit/>
          </a:bodyPr>
          <a:lstStyle>
            <a:lvl1pPr indent="-228600" lvl="0" marL="457200" marR="0" rtl="0" algn="ctr">
              <a:spcBef>
                <a:spcPts val="2300"/>
              </a:spcBef>
              <a:spcAft>
                <a:spcPts val="0"/>
              </a:spcAft>
              <a:buClr>
                <a:srgbClr val="1F3864"/>
              </a:buClr>
              <a:buSzPts val="11500"/>
              <a:buFont typeface="Arial"/>
              <a:buNone/>
              <a:defRPr b="1" i="0" sz="11500" u="none" cap="none" strike="noStrike">
                <a:solidFill>
                  <a:srgbClr val="1F3864"/>
                </a:solidFill>
                <a:latin typeface="Calibri"/>
                <a:ea typeface="Calibri"/>
                <a:cs typeface="Calibri"/>
                <a:sym typeface="Calibri"/>
              </a:defRPr>
            </a:lvl1pPr>
            <a:lvl2pPr indent="-228600" lvl="1" marL="9144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2pPr>
            <a:lvl3pPr indent="-228600" lvl="2" marL="13716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3pPr>
            <a:lvl4pPr indent="-228600" lvl="3" marL="18288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4pPr>
            <a:lvl5pPr indent="-228600" lvl="4" marL="22860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65" name="Google Shape;65;p3"/>
          <p:cNvSpPr txBox="1"/>
          <p:nvPr/>
        </p:nvSpPr>
        <p:spPr>
          <a:xfrm>
            <a:off x="14272591" y="9899374"/>
            <a:ext cx="4134679" cy="4770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2500">
              <a:solidFill>
                <a:srgbClr val="1F3864"/>
              </a:solidFill>
              <a:latin typeface="Times New Roman"/>
              <a:ea typeface="Times New Roman"/>
              <a:cs typeface="Times New Roman"/>
              <a:sym typeface="Times New Roman"/>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tandard 4 columns">
  <p:cSld name="Standard 4 columns">
    <p:spTree>
      <p:nvGrpSpPr>
        <p:cNvPr id="105" name="Shape 105"/>
        <p:cNvGrpSpPr/>
        <p:nvPr/>
      </p:nvGrpSpPr>
      <p:grpSpPr>
        <a:xfrm>
          <a:off x="0" y="0"/>
          <a:ext cx="0" cy="0"/>
          <a:chOff x="0" y="0"/>
          <a:chExt cx="0" cy="0"/>
        </a:xfrm>
      </p:grpSpPr>
      <p:sp>
        <p:nvSpPr>
          <p:cNvPr id="106" name="Google Shape;106;p5"/>
          <p:cNvSpPr txBox="1"/>
          <p:nvPr>
            <p:ph idx="1" type="body"/>
          </p:nvPr>
        </p:nvSpPr>
        <p:spPr>
          <a:xfrm>
            <a:off x="459674" y="6378481"/>
            <a:ext cx="10056813" cy="846363"/>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07" name="Google Shape;107;p5"/>
          <p:cNvSpPr txBox="1"/>
          <p:nvPr>
            <p:ph idx="2" type="body"/>
          </p:nvPr>
        </p:nvSpPr>
        <p:spPr>
          <a:xfrm>
            <a:off x="477827" y="5548749"/>
            <a:ext cx="10048875"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08" name="Google Shape;108;p5"/>
          <p:cNvSpPr txBox="1"/>
          <p:nvPr>
            <p:ph idx="3" type="body"/>
          </p:nvPr>
        </p:nvSpPr>
        <p:spPr>
          <a:xfrm>
            <a:off x="477825" y="14212513"/>
            <a:ext cx="10050462"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09" name="Google Shape;109;p5"/>
          <p:cNvSpPr txBox="1"/>
          <p:nvPr>
            <p:ph idx="4" type="body"/>
          </p:nvPr>
        </p:nvSpPr>
        <p:spPr>
          <a:xfrm>
            <a:off x="11460161" y="6378481"/>
            <a:ext cx="10048874" cy="846363"/>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10" name="Google Shape;110;p5"/>
          <p:cNvSpPr txBox="1"/>
          <p:nvPr>
            <p:ph idx="5" type="body"/>
          </p:nvPr>
        </p:nvSpPr>
        <p:spPr>
          <a:xfrm>
            <a:off x="11460162" y="5548749"/>
            <a:ext cx="10048875"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11" name="Google Shape;111;p5"/>
          <p:cNvSpPr txBox="1"/>
          <p:nvPr>
            <p:ph idx="6" type="body"/>
          </p:nvPr>
        </p:nvSpPr>
        <p:spPr>
          <a:xfrm>
            <a:off x="22385344" y="6378481"/>
            <a:ext cx="10048874" cy="846363"/>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12" name="Google Shape;112;p5"/>
          <p:cNvSpPr txBox="1"/>
          <p:nvPr>
            <p:ph idx="7" type="body"/>
          </p:nvPr>
        </p:nvSpPr>
        <p:spPr>
          <a:xfrm>
            <a:off x="22377405" y="5548749"/>
            <a:ext cx="10058400"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13" name="Google Shape;113;p5"/>
          <p:cNvSpPr txBox="1"/>
          <p:nvPr>
            <p:ph idx="8" type="body"/>
          </p:nvPr>
        </p:nvSpPr>
        <p:spPr>
          <a:xfrm>
            <a:off x="33390291" y="5548749"/>
            <a:ext cx="10047018"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14" name="Google Shape;114;p5"/>
          <p:cNvSpPr txBox="1"/>
          <p:nvPr>
            <p:ph idx="9" type="body"/>
          </p:nvPr>
        </p:nvSpPr>
        <p:spPr>
          <a:xfrm>
            <a:off x="33390291" y="6378481"/>
            <a:ext cx="10047018" cy="846363"/>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15" name="Google Shape;115;p5"/>
          <p:cNvSpPr txBox="1"/>
          <p:nvPr>
            <p:ph idx="13" type="body"/>
          </p:nvPr>
        </p:nvSpPr>
        <p:spPr>
          <a:xfrm>
            <a:off x="33390291" y="14272738"/>
            <a:ext cx="10047018"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16" name="Google Shape;116;p5"/>
          <p:cNvSpPr txBox="1"/>
          <p:nvPr>
            <p:ph idx="14" type="body"/>
          </p:nvPr>
        </p:nvSpPr>
        <p:spPr>
          <a:xfrm>
            <a:off x="33390291" y="15011402"/>
            <a:ext cx="10052050" cy="846363"/>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17" name="Google Shape;117;p5"/>
          <p:cNvSpPr txBox="1"/>
          <p:nvPr>
            <p:ph idx="15" type="body"/>
          </p:nvPr>
        </p:nvSpPr>
        <p:spPr>
          <a:xfrm>
            <a:off x="33390291" y="25679402"/>
            <a:ext cx="10047018"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18" name="Google Shape;118;p5"/>
          <p:cNvSpPr txBox="1"/>
          <p:nvPr>
            <p:ph idx="16" type="body"/>
          </p:nvPr>
        </p:nvSpPr>
        <p:spPr>
          <a:xfrm>
            <a:off x="33390291" y="26433447"/>
            <a:ext cx="10052050" cy="846363"/>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19" name="Google Shape;119;p5"/>
          <p:cNvSpPr txBox="1"/>
          <p:nvPr>
            <p:ph idx="17" type="body"/>
          </p:nvPr>
        </p:nvSpPr>
        <p:spPr>
          <a:xfrm>
            <a:off x="459674" y="14951552"/>
            <a:ext cx="10056813" cy="846363"/>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20" name="Google Shape;120;p5"/>
          <p:cNvSpPr txBox="1"/>
          <p:nvPr>
            <p:ph idx="18" type="body"/>
          </p:nvPr>
        </p:nvSpPr>
        <p:spPr>
          <a:xfrm>
            <a:off x="5932593" y="3383947"/>
            <a:ext cx="31998968" cy="1280160"/>
          </a:xfrm>
          <a:prstGeom prst="rect">
            <a:avLst/>
          </a:prstGeom>
          <a:noFill/>
          <a:ln>
            <a:noFill/>
          </a:ln>
        </p:spPr>
        <p:txBody>
          <a:bodyPr anchorCtr="0" anchor="t" bIns="45700" lIns="91425" spcFirstLastPara="1" rIns="91425" wrap="square" tIns="45700">
            <a:normAutofit/>
          </a:bodyPr>
          <a:lstStyle>
            <a:lvl1pPr indent="-228600" lvl="0" marL="457200" marR="0" rtl="0" algn="ctr">
              <a:spcBef>
                <a:spcPts val="1200"/>
              </a:spcBef>
              <a:spcAft>
                <a:spcPts val="0"/>
              </a:spcAft>
              <a:buClr>
                <a:srgbClr val="1F3864"/>
              </a:buClr>
              <a:buSzPts val="6000"/>
              <a:buFont typeface="Arial"/>
              <a:buNone/>
              <a:defRPr b="0" i="0" sz="6000" u="none" cap="none" strike="noStrike">
                <a:solidFill>
                  <a:srgbClr val="1F3864"/>
                </a:solidFill>
                <a:latin typeface="Calibri"/>
                <a:ea typeface="Calibri"/>
                <a:cs typeface="Calibri"/>
                <a:sym typeface="Calibri"/>
              </a:defRPr>
            </a:lvl1pPr>
            <a:lvl2pPr indent="-228600" lvl="1" marL="9144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2pPr>
            <a:lvl3pPr indent="-228600" lvl="2" marL="13716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3pPr>
            <a:lvl4pPr indent="-228600" lvl="3" marL="18288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4pPr>
            <a:lvl5pPr indent="-228600" lvl="4" marL="22860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21" name="Google Shape;121;p5"/>
          <p:cNvSpPr txBox="1"/>
          <p:nvPr>
            <p:ph idx="19" type="body"/>
          </p:nvPr>
        </p:nvSpPr>
        <p:spPr>
          <a:xfrm>
            <a:off x="5932593" y="2103787"/>
            <a:ext cx="31998968" cy="1280160"/>
          </a:xfrm>
          <a:prstGeom prst="rect">
            <a:avLst/>
          </a:prstGeom>
          <a:noFill/>
          <a:ln>
            <a:noFill/>
          </a:ln>
        </p:spPr>
        <p:txBody>
          <a:bodyPr anchorCtr="1" anchor="t" bIns="45700" lIns="91425" spcFirstLastPara="1" rIns="91425" wrap="square" tIns="45700">
            <a:normAutofit/>
          </a:bodyPr>
          <a:lstStyle>
            <a:lvl1pPr indent="-228600" lvl="0" marL="457200" marR="0" rtl="0" algn="ctr">
              <a:spcBef>
                <a:spcPts val="1760"/>
              </a:spcBef>
              <a:spcAft>
                <a:spcPts val="0"/>
              </a:spcAft>
              <a:buClr>
                <a:srgbClr val="1F3864"/>
              </a:buClr>
              <a:buSzPts val="8800"/>
              <a:buFont typeface="Arial"/>
              <a:buNone/>
              <a:defRPr b="0" i="0" sz="8800" u="none" cap="none" strike="noStrike">
                <a:solidFill>
                  <a:srgbClr val="1F3864"/>
                </a:solidFill>
                <a:latin typeface="Calibri"/>
                <a:ea typeface="Calibri"/>
                <a:cs typeface="Calibri"/>
                <a:sym typeface="Calibri"/>
              </a:defRPr>
            </a:lvl1pPr>
            <a:lvl2pPr indent="-228600" lvl="1" marL="9144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2pPr>
            <a:lvl3pPr indent="-228600" lvl="2" marL="13716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3pPr>
            <a:lvl4pPr indent="-228600" lvl="3" marL="18288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4pPr>
            <a:lvl5pPr indent="-228600" lvl="4" marL="22860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22" name="Google Shape;122;p5"/>
          <p:cNvSpPr txBox="1"/>
          <p:nvPr>
            <p:ph idx="20" type="body"/>
          </p:nvPr>
        </p:nvSpPr>
        <p:spPr>
          <a:xfrm>
            <a:off x="5932593" y="465813"/>
            <a:ext cx="31998968" cy="1637973"/>
          </a:xfrm>
          <a:prstGeom prst="rect">
            <a:avLst/>
          </a:prstGeom>
          <a:noFill/>
          <a:ln>
            <a:noFill/>
          </a:ln>
        </p:spPr>
        <p:txBody>
          <a:bodyPr anchorCtr="1" anchor="t" bIns="45700" lIns="91425" spcFirstLastPara="1" rIns="91425" wrap="square" tIns="45700">
            <a:normAutofit/>
          </a:bodyPr>
          <a:lstStyle>
            <a:lvl1pPr indent="-228600" lvl="0" marL="457200" marR="0" rtl="0" algn="ctr">
              <a:spcBef>
                <a:spcPts val="2300"/>
              </a:spcBef>
              <a:spcAft>
                <a:spcPts val="0"/>
              </a:spcAft>
              <a:buClr>
                <a:srgbClr val="1F3864"/>
              </a:buClr>
              <a:buSzPts val="11500"/>
              <a:buFont typeface="Arial"/>
              <a:buNone/>
              <a:defRPr b="1" i="0" sz="11500" u="none" cap="none" strike="noStrike">
                <a:solidFill>
                  <a:srgbClr val="1F3864"/>
                </a:solidFill>
                <a:latin typeface="Calibri"/>
                <a:ea typeface="Calibri"/>
                <a:cs typeface="Calibri"/>
                <a:sym typeface="Calibri"/>
              </a:defRPr>
            </a:lvl1pPr>
            <a:lvl2pPr indent="-228600" lvl="1" marL="9144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2pPr>
            <a:lvl3pPr indent="-228600" lvl="2" marL="13716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3pPr>
            <a:lvl4pPr indent="-228600" lvl="3" marL="18288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4pPr>
            <a:lvl5pPr indent="-228600" lvl="4" marL="22860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Wide center column">
  <p:cSld name="Wide center column">
    <p:spTree>
      <p:nvGrpSpPr>
        <p:cNvPr id="158" name="Shape 158"/>
        <p:cNvGrpSpPr/>
        <p:nvPr/>
      </p:nvGrpSpPr>
      <p:grpSpPr>
        <a:xfrm>
          <a:off x="0" y="0"/>
          <a:ext cx="0" cy="0"/>
          <a:chOff x="0" y="0"/>
          <a:chExt cx="0" cy="0"/>
        </a:xfrm>
      </p:grpSpPr>
      <p:sp>
        <p:nvSpPr>
          <p:cNvPr id="159" name="Google Shape;159;p7"/>
          <p:cNvSpPr txBox="1"/>
          <p:nvPr>
            <p:ph idx="1" type="body"/>
          </p:nvPr>
        </p:nvSpPr>
        <p:spPr>
          <a:xfrm>
            <a:off x="904188" y="6212225"/>
            <a:ext cx="10056813" cy="846363"/>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60" name="Google Shape;160;p7"/>
          <p:cNvSpPr txBox="1"/>
          <p:nvPr>
            <p:ph idx="2" type="body"/>
          </p:nvPr>
        </p:nvSpPr>
        <p:spPr>
          <a:xfrm>
            <a:off x="922341" y="5348867"/>
            <a:ext cx="10048875"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61" name="Google Shape;161;p7"/>
          <p:cNvSpPr txBox="1"/>
          <p:nvPr>
            <p:ph idx="3" type="body"/>
          </p:nvPr>
        </p:nvSpPr>
        <p:spPr>
          <a:xfrm>
            <a:off x="902598" y="15043763"/>
            <a:ext cx="10058400" cy="846363"/>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62" name="Google Shape;162;p7"/>
          <p:cNvSpPr txBox="1"/>
          <p:nvPr>
            <p:ph idx="4" type="body"/>
          </p:nvPr>
        </p:nvSpPr>
        <p:spPr>
          <a:xfrm>
            <a:off x="922339" y="14212513"/>
            <a:ext cx="10050462"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63" name="Google Shape;163;p7"/>
          <p:cNvSpPr txBox="1"/>
          <p:nvPr>
            <p:ph idx="5" type="body"/>
          </p:nvPr>
        </p:nvSpPr>
        <p:spPr>
          <a:xfrm>
            <a:off x="11587163" y="6204287"/>
            <a:ext cx="20720047" cy="846363"/>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64" name="Google Shape;164;p7"/>
          <p:cNvSpPr txBox="1"/>
          <p:nvPr>
            <p:ph idx="6" type="body"/>
          </p:nvPr>
        </p:nvSpPr>
        <p:spPr>
          <a:xfrm>
            <a:off x="11587164" y="5348867"/>
            <a:ext cx="20720050"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65" name="Google Shape;165;p7"/>
          <p:cNvSpPr txBox="1"/>
          <p:nvPr>
            <p:ph idx="7" type="body"/>
          </p:nvPr>
        </p:nvSpPr>
        <p:spPr>
          <a:xfrm>
            <a:off x="11587164" y="21896538"/>
            <a:ext cx="20720050" cy="846363"/>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66" name="Google Shape;166;p7"/>
          <p:cNvSpPr txBox="1"/>
          <p:nvPr>
            <p:ph idx="8" type="body"/>
          </p:nvPr>
        </p:nvSpPr>
        <p:spPr>
          <a:xfrm>
            <a:off x="11587162" y="21074745"/>
            <a:ext cx="20720050"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67" name="Google Shape;167;p7"/>
          <p:cNvSpPr txBox="1"/>
          <p:nvPr>
            <p:ph idx="9" type="body"/>
          </p:nvPr>
        </p:nvSpPr>
        <p:spPr>
          <a:xfrm>
            <a:off x="32905538" y="5348867"/>
            <a:ext cx="10047018"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68" name="Google Shape;168;p7"/>
          <p:cNvSpPr txBox="1"/>
          <p:nvPr>
            <p:ph idx="13" type="body"/>
          </p:nvPr>
        </p:nvSpPr>
        <p:spPr>
          <a:xfrm>
            <a:off x="32905538" y="6212225"/>
            <a:ext cx="10047018" cy="846363"/>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69" name="Google Shape;169;p7"/>
          <p:cNvSpPr txBox="1"/>
          <p:nvPr>
            <p:ph idx="14" type="body"/>
          </p:nvPr>
        </p:nvSpPr>
        <p:spPr>
          <a:xfrm>
            <a:off x="32905538" y="14272738"/>
            <a:ext cx="10047018"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70" name="Google Shape;170;p7"/>
          <p:cNvSpPr txBox="1"/>
          <p:nvPr>
            <p:ph idx="15" type="body"/>
          </p:nvPr>
        </p:nvSpPr>
        <p:spPr>
          <a:xfrm>
            <a:off x="32905538" y="15011402"/>
            <a:ext cx="10052050" cy="846363"/>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71" name="Google Shape;171;p7"/>
          <p:cNvSpPr txBox="1"/>
          <p:nvPr>
            <p:ph idx="16" type="body"/>
          </p:nvPr>
        </p:nvSpPr>
        <p:spPr>
          <a:xfrm>
            <a:off x="32905538" y="25669877"/>
            <a:ext cx="10047018" cy="754045"/>
          </a:xfrm>
          <a:prstGeom prst="rect">
            <a:avLst/>
          </a:prstGeom>
          <a:noFill/>
          <a:ln>
            <a:noFill/>
          </a:ln>
        </p:spPr>
        <p:txBody>
          <a:bodyPr anchorCtr="0" anchor="ctr" bIns="91425" lIns="91425" spcFirstLastPara="1" rIns="91425" wrap="square" tIns="91425">
            <a:spAutoFit/>
          </a:bodyPr>
          <a:lstStyle>
            <a:lvl1pPr indent="-228600" lvl="0" marL="457200" marR="0" rtl="0" algn="ctr">
              <a:spcBef>
                <a:spcPts val="740"/>
              </a:spcBef>
              <a:spcAft>
                <a:spcPts val="0"/>
              </a:spcAft>
              <a:buClr>
                <a:srgbClr val="1F3864"/>
              </a:buClr>
              <a:buSzPts val="3700"/>
              <a:buFont typeface="Arial"/>
              <a:buNone/>
              <a:defRPr b="1" i="0" sz="3700" u="sng" cap="none" strike="noStrike">
                <a:solidFill>
                  <a:srgbClr val="1F3864"/>
                </a:solidFill>
                <a:latin typeface="Calibri"/>
                <a:ea typeface="Calibri"/>
                <a:cs typeface="Calibri"/>
                <a:sym typeface="Calibri"/>
              </a:defRPr>
            </a:lvl1pPr>
            <a:lvl2pPr indent="-1085850" lvl="1" marL="914400" marR="0" rtl="0" algn="l">
              <a:spcBef>
                <a:spcPts val="2700"/>
              </a:spcBef>
              <a:spcAft>
                <a:spcPts val="0"/>
              </a:spcAft>
              <a:buClr>
                <a:schemeClr val="dk1"/>
              </a:buClr>
              <a:buSzPts val="13500"/>
              <a:buFont typeface="Arial"/>
              <a:buChar char="–"/>
              <a:defRPr b="0" i="0" sz="13500" u="none" cap="none" strike="noStrike">
                <a:solidFill>
                  <a:schemeClr val="dk1"/>
                </a:solidFill>
                <a:latin typeface="Calibri"/>
                <a:ea typeface="Calibri"/>
                <a:cs typeface="Calibri"/>
                <a:sym typeface="Calibri"/>
              </a:defRPr>
            </a:lvl2pPr>
            <a:lvl3pPr indent="-965200" lvl="2" marL="1371600" marR="0" rtl="0" algn="l">
              <a:spcBef>
                <a:spcPts val="2320"/>
              </a:spcBef>
              <a:spcAft>
                <a:spcPts val="0"/>
              </a:spcAft>
              <a:buClr>
                <a:schemeClr val="dk1"/>
              </a:buClr>
              <a:buSzPts val="11600"/>
              <a:buFont typeface="Arial"/>
              <a:buChar char="•"/>
              <a:defRPr b="0" i="0" sz="11600" u="none" cap="none" strike="noStrike">
                <a:solidFill>
                  <a:schemeClr val="dk1"/>
                </a:solidFill>
                <a:latin typeface="Calibri"/>
                <a:ea typeface="Calibri"/>
                <a:cs typeface="Calibri"/>
                <a:sym typeface="Calibri"/>
              </a:defRPr>
            </a:lvl3pPr>
            <a:lvl4pPr indent="-838200" lvl="3" marL="1828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4pPr>
            <a:lvl5pPr indent="-838200" lvl="4" marL="22860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72" name="Google Shape;172;p7"/>
          <p:cNvSpPr txBox="1"/>
          <p:nvPr>
            <p:ph idx="17" type="body"/>
          </p:nvPr>
        </p:nvSpPr>
        <p:spPr>
          <a:xfrm>
            <a:off x="32905538" y="26436775"/>
            <a:ext cx="10052050" cy="846363"/>
          </a:xfrm>
          <a:prstGeom prst="rect">
            <a:avLst/>
          </a:prstGeom>
          <a:noFill/>
          <a:ln>
            <a:noFill/>
          </a:ln>
        </p:spPr>
        <p:txBody>
          <a:bodyPr anchorCtr="0" anchor="t" bIns="228575" lIns="228575" spcFirstLastPara="1" rIns="228575" wrap="square" tIns="228575">
            <a:spAutoFit/>
          </a:bodyPr>
          <a:lstStyle>
            <a:lvl1pPr indent="-228600" lvl="0" marL="457200" marR="0" rtl="0" algn="l">
              <a:spcBef>
                <a:spcPts val="500"/>
              </a:spcBef>
              <a:spcAft>
                <a:spcPts val="0"/>
              </a:spcAft>
              <a:buClr>
                <a:srgbClr val="1F3864"/>
              </a:buClr>
              <a:buSzPts val="2500"/>
              <a:buFont typeface="Arial"/>
              <a:buNone/>
              <a:defRPr b="0" i="0" sz="2500" u="none" cap="none" strike="noStrike">
                <a:solidFill>
                  <a:srgbClr val="1F3864"/>
                </a:solidFill>
                <a:latin typeface="Times New Roman"/>
                <a:ea typeface="Times New Roman"/>
                <a:cs typeface="Times New Roman"/>
                <a:sym typeface="Times New Roman"/>
              </a:defRPr>
            </a:lvl1pPr>
            <a:lvl2pPr indent="-387350" lvl="1" marL="9144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2pPr>
            <a:lvl3pPr indent="-387350" lvl="2" marL="13716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3pPr>
            <a:lvl4pPr indent="-387350" lvl="3" marL="18288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4pPr>
            <a:lvl5pPr indent="-387350" lvl="4" marL="2286000" marR="0" rtl="0" algn="l">
              <a:spcBef>
                <a:spcPts val="500"/>
              </a:spcBef>
              <a:spcAft>
                <a:spcPts val="0"/>
              </a:spcAft>
              <a:buClr>
                <a:schemeClr val="dk1"/>
              </a:buClr>
              <a:buSzPts val="2500"/>
              <a:buFont typeface="Arial"/>
              <a:buChar char="»"/>
              <a:defRPr b="0" i="0" sz="2500" u="none" cap="none" strike="noStrike">
                <a:solidFill>
                  <a:schemeClr val="dk1"/>
                </a:solidFill>
                <a:latin typeface="Trebuchet MS"/>
                <a:ea typeface="Trebuchet MS"/>
                <a:cs typeface="Trebuchet MS"/>
                <a:sym typeface="Trebuchet MS"/>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73" name="Google Shape;173;p7"/>
          <p:cNvSpPr txBox="1"/>
          <p:nvPr>
            <p:ph idx="18" type="body"/>
          </p:nvPr>
        </p:nvSpPr>
        <p:spPr>
          <a:xfrm>
            <a:off x="5932593" y="3383947"/>
            <a:ext cx="31998968" cy="1280160"/>
          </a:xfrm>
          <a:prstGeom prst="rect">
            <a:avLst/>
          </a:prstGeom>
          <a:noFill/>
          <a:ln>
            <a:noFill/>
          </a:ln>
        </p:spPr>
        <p:txBody>
          <a:bodyPr anchorCtr="0" anchor="t" bIns="45700" lIns="91425" spcFirstLastPara="1" rIns="91425" wrap="square" tIns="45700">
            <a:normAutofit/>
          </a:bodyPr>
          <a:lstStyle>
            <a:lvl1pPr indent="-228600" lvl="0" marL="457200" marR="0" rtl="0" algn="ctr">
              <a:spcBef>
                <a:spcPts val="1200"/>
              </a:spcBef>
              <a:spcAft>
                <a:spcPts val="0"/>
              </a:spcAft>
              <a:buClr>
                <a:srgbClr val="1F3864"/>
              </a:buClr>
              <a:buSzPts val="6000"/>
              <a:buFont typeface="Arial"/>
              <a:buNone/>
              <a:defRPr b="0" i="0" sz="6000" u="none" cap="none" strike="noStrike">
                <a:solidFill>
                  <a:srgbClr val="1F3864"/>
                </a:solidFill>
                <a:latin typeface="Calibri"/>
                <a:ea typeface="Calibri"/>
                <a:cs typeface="Calibri"/>
                <a:sym typeface="Calibri"/>
              </a:defRPr>
            </a:lvl1pPr>
            <a:lvl2pPr indent="-228600" lvl="1" marL="9144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2pPr>
            <a:lvl3pPr indent="-228600" lvl="2" marL="13716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3pPr>
            <a:lvl4pPr indent="-228600" lvl="3" marL="18288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4pPr>
            <a:lvl5pPr indent="-228600" lvl="4" marL="22860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74" name="Google Shape;174;p7"/>
          <p:cNvSpPr txBox="1"/>
          <p:nvPr>
            <p:ph idx="19" type="body"/>
          </p:nvPr>
        </p:nvSpPr>
        <p:spPr>
          <a:xfrm>
            <a:off x="5932593" y="2103787"/>
            <a:ext cx="31998968" cy="1280160"/>
          </a:xfrm>
          <a:prstGeom prst="rect">
            <a:avLst/>
          </a:prstGeom>
          <a:noFill/>
          <a:ln>
            <a:noFill/>
          </a:ln>
        </p:spPr>
        <p:txBody>
          <a:bodyPr anchorCtr="1" anchor="t" bIns="45700" lIns="91425" spcFirstLastPara="1" rIns="91425" wrap="square" tIns="45700">
            <a:normAutofit/>
          </a:bodyPr>
          <a:lstStyle>
            <a:lvl1pPr indent="-228600" lvl="0" marL="457200" marR="0" rtl="0" algn="ctr">
              <a:spcBef>
                <a:spcPts val="1760"/>
              </a:spcBef>
              <a:spcAft>
                <a:spcPts val="0"/>
              </a:spcAft>
              <a:buClr>
                <a:srgbClr val="1F3864"/>
              </a:buClr>
              <a:buSzPts val="8800"/>
              <a:buFont typeface="Arial"/>
              <a:buNone/>
              <a:defRPr b="0" i="0" sz="8800" u="none" cap="none" strike="noStrike">
                <a:solidFill>
                  <a:srgbClr val="1F3864"/>
                </a:solidFill>
                <a:latin typeface="Calibri"/>
                <a:ea typeface="Calibri"/>
                <a:cs typeface="Calibri"/>
                <a:sym typeface="Calibri"/>
              </a:defRPr>
            </a:lvl1pPr>
            <a:lvl2pPr indent="-228600" lvl="1" marL="9144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2pPr>
            <a:lvl3pPr indent="-228600" lvl="2" marL="13716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3pPr>
            <a:lvl4pPr indent="-228600" lvl="3" marL="18288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4pPr>
            <a:lvl5pPr indent="-228600" lvl="4" marL="22860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
        <p:nvSpPr>
          <p:cNvPr id="175" name="Google Shape;175;p7"/>
          <p:cNvSpPr txBox="1"/>
          <p:nvPr>
            <p:ph idx="20" type="body"/>
          </p:nvPr>
        </p:nvSpPr>
        <p:spPr>
          <a:xfrm>
            <a:off x="5932593" y="465813"/>
            <a:ext cx="31998968" cy="1637973"/>
          </a:xfrm>
          <a:prstGeom prst="rect">
            <a:avLst/>
          </a:prstGeom>
          <a:noFill/>
          <a:ln>
            <a:noFill/>
          </a:ln>
        </p:spPr>
        <p:txBody>
          <a:bodyPr anchorCtr="1" anchor="t" bIns="45700" lIns="91425" spcFirstLastPara="1" rIns="91425" wrap="square" tIns="45700">
            <a:normAutofit/>
          </a:bodyPr>
          <a:lstStyle>
            <a:lvl1pPr indent="-228600" lvl="0" marL="457200" marR="0" rtl="0" algn="ctr">
              <a:spcBef>
                <a:spcPts val="2300"/>
              </a:spcBef>
              <a:spcAft>
                <a:spcPts val="0"/>
              </a:spcAft>
              <a:buClr>
                <a:srgbClr val="1F3864"/>
              </a:buClr>
              <a:buSzPts val="11500"/>
              <a:buFont typeface="Arial"/>
              <a:buNone/>
              <a:defRPr b="1" i="0" sz="11500" u="none" cap="none" strike="noStrike">
                <a:solidFill>
                  <a:srgbClr val="1F3864"/>
                </a:solidFill>
                <a:latin typeface="Calibri"/>
                <a:ea typeface="Calibri"/>
                <a:cs typeface="Calibri"/>
                <a:sym typeface="Calibri"/>
              </a:defRPr>
            </a:lvl1pPr>
            <a:lvl2pPr indent="-228600" lvl="1" marL="9144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2pPr>
            <a:lvl3pPr indent="-228600" lvl="2" marL="13716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3pPr>
            <a:lvl4pPr indent="-228600" lvl="3" marL="18288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4pPr>
            <a:lvl5pPr indent="-228600" lvl="4" marL="2286000" marR="0" rtl="0" algn="l">
              <a:spcBef>
                <a:spcPts val="1440"/>
              </a:spcBef>
              <a:spcAft>
                <a:spcPts val="0"/>
              </a:spcAft>
              <a:buClr>
                <a:schemeClr val="dk1"/>
              </a:buClr>
              <a:buSzPts val="7200"/>
              <a:buFont typeface="Arial"/>
              <a:buNone/>
              <a:defRPr b="0" i="0" sz="7200" u="none" cap="none" strike="noStrike">
                <a:solidFill>
                  <a:schemeClr val="dk1"/>
                </a:solidFill>
                <a:latin typeface="Calibri"/>
                <a:ea typeface="Calibri"/>
                <a:cs typeface="Calibri"/>
                <a:sym typeface="Calibri"/>
              </a:defRPr>
            </a:lvl5pPr>
            <a:lvl6pPr indent="-838200" lvl="5" marL="27432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6pPr>
            <a:lvl7pPr indent="-838200" lvl="6" marL="32004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7pPr>
            <a:lvl8pPr indent="-838200" lvl="7" marL="36576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8pPr>
            <a:lvl9pPr indent="-838200" lvl="8" marL="4114800" marR="0" rtl="0" algn="l">
              <a:spcBef>
                <a:spcPts val="1920"/>
              </a:spcBef>
              <a:spcAft>
                <a:spcPts val="0"/>
              </a:spcAft>
              <a:buClr>
                <a:schemeClr val="dk1"/>
              </a:buClr>
              <a:buSzPts val="9600"/>
              <a:buFont typeface="Arial"/>
              <a:buChar char="•"/>
              <a:defRPr b="0" i="0" sz="96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xml"/><Relationship Id="rId11" Type="http://schemas.openxmlformats.org/officeDocument/2006/relationships/image" Target="../media/image4.png"/><Relationship Id="rId22" Type="http://schemas.openxmlformats.org/officeDocument/2006/relationships/vmlDrawing" Target="../drawings/vmlDrawing1.vml"/><Relationship Id="rId10" Type="http://schemas.openxmlformats.org/officeDocument/2006/relationships/image" Target="../media/image3.png"/><Relationship Id="rId21" Type="http://schemas.openxmlformats.org/officeDocument/2006/relationships/theme" Target="../theme/theme4.xml"/><Relationship Id="rId13" Type="http://schemas.openxmlformats.org/officeDocument/2006/relationships/image" Target="../media/image7.png"/><Relationship Id="rId12" Type="http://schemas.openxmlformats.org/officeDocument/2006/relationships/image" Target="../media/image8.png"/><Relationship Id="rId1" Type="http://schemas.openxmlformats.org/officeDocument/2006/relationships/oleObject" Target="../embeddings/oleObject1.bin"/><Relationship Id="rId2" Type="http://schemas.openxmlformats.org/officeDocument/2006/relationships/oleObject" Target="../embeddings/oleObject1.bin"/><Relationship Id="rId3" Type="http://schemas.openxmlformats.org/officeDocument/2006/relationships/image" Target="../media/image1.png"/><Relationship Id="rId4" Type="http://schemas.openxmlformats.org/officeDocument/2006/relationships/image" Target="../media/image18.png"/><Relationship Id="rId9" Type="http://schemas.openxmlformats.org/officeDocument/2006/relationships/image" Target="../media/image6.jpg"/><Relationship Id="rId15" Type="http://schemas.openxmlformats.org/officeDocument/2006/relationships/oleObject" Target="../embeddings/oleObject3.bin"/><Relationship Id="rId14" Type="http://schemas.openxmlformats.org/officeDocument/2006/relationships/oleObject" Target="../embeddings/oleObject3.bin"/><Relationship Id="rId17" Type="http://schemas.openxmlformats.org/officeDocument/2006/relationships/oleObject" Target="../embeddings/oleObject4.bin"/><Relationship Id="rId16" Type="http://schemas.openxmlformats.org/officeDocument/2006/relationships/image" Target="../media/image5.png"/><Relationship Id="rId5" Type="http://schemas.openxmlformats.org/officeDocument/2006/relationships/oleObject" Target="../embeddings/oleObject2.bin"/><Relationship Id="rId19" Type="http://schemas.openxmlformats.org/officeDocument/2006/relationships/image" Target="../media/image17.png"/><Relationship Id="rId6" Type="http://schemas.openxmlformats.org/officeDocument/2006/relationships/oleObject" Target="../embeddings/oleObject2.bin"/><Relationship Id="rId18" Type="http://schemas.openxmlformats.org/officeDocument/2006/relationships/oleObject" Target="../embeddings/oleObject4.bin"/><Relationship Id="rId7" Type="http://schemas.openxmlformats.org/officeDocument/2006/relationships/image" Target="../media/image2.png"/><Relationship Id="rId8" Type="http://schemas.openxmlformats.org/officeDocument/2006/relationships/hyperlink" Target="http://www.facebook.com/pages/PosterPresentationscom/217914411419?v=app_4949752878&amp;ref=ts" TargetMode="Externa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2.xml"/><Relationship Id="rId11" Type="http://schemas.openxmlformats.org/officeDocument/2006/relationships/oleObject" Target="../embeddings/oleObject7.bin"/><Relationship Id="rId22" Type="http://schemas.openxmlformats.org/officeDocument/2006/relationships/vmlDrawing" Target="../drawings/vmlDrawing2.vml"/><Relationship Id="rId10" Type="http://schemas.openxmlformats.org/officeDocument/2006/relationships/image" Target="../media/image17.png"/><Relationship Id="rId21" Type="http://schemas.openxmlformats.org/officeDocument/2006/relationships/theme" Target="../theme/theme2.xml"/><Relationship Id="rId13" Type="http://schemas.openxmlformats.org/officeDocument/2006/relationships/image" Target="../media/image1.png"/><Relationship Id="rId12" Type="http://schemas.openxmlformats.org/officeDocument/2006/relationships/oleObject" Target="../embeddings/oleObject7.bin"/><Relationship Id="rId1" Type="http://schemas.openxmlformats.org/officeDocument/2006/relationships/image" Target="../media/image3.png"/><Relationship Id="rId2" Type="http://schemas.openxmlformats.org/officeDocument/2006/relationships/image" Target="../media/image4.png"/><Relationship Id="rId3"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oleObject" Target="../embeddings/oleObject6.bin"/><Relationship Id="rId15" Type="http://schemas.openxmlformats.org/officeDocument/2006/relationships/oleObject" Target="../embeddings/oleObject8.bin"/><Relationship Id="rId14" Type="http://schemas.openxmlformats.org/officeDocument/2006/relationships/image" Target="../media/image18.png"/><Relationship Id="rId17" Type="http://schemas.openxmlformats.org/officeDocument/2006/relationships/image" Target="../media/image2.png"/><Relationship Id="rId16" Type="http://schemas.openxmlformats.org/officeDocument/2006/relationships/oleObject" Target="../embeddings/oleObject8.bin"/><Relationship Id="rId5" Type="http://schemas.openxmlformats.org/officeDocument/2006/relationships/oleObject" Target="../embeddings/oleObject5.bin"/><Relationship Id="rId19" Type="http://schemas.openxmlformats.org/officeDocument/2006/relationships/image" Target="../media/image6.jpg"/><Relationship Id="rId6" Type="http://schemas.openxmlformats.org/officeDocument/2006/relationships/oleObject" Target="../embeddings/oleObject5.bin"/><Relationship Id="rId18" Type="http://schemas.openxmlformats.org/officeDocument/2006/relationships/hyperlink" Target="http://www.facebook.com/pages/PosterPresentationscom/217914411419?v=app_4949752878&amp;ref=ts" TargetMode="External"/><Relationship Id="rId7" Type="http://schemas.openxmlformats.org/officeDocument/2006/relationships/image" Target="../media/image5.png"/><Relationship Id="rId8" Type="http://schemas.openxmlformats.org/officeDocument/2006/relationships/oleObject" Target="../embeddings/oleObject6.bin"/></Relationships>
</file>

<file path=ppt/slideMasters/_rels/slideMaster3.xml.rels><?xml version="1.0" encoding="UTF-8" standalone="yes"?><Relationships xmlns="http://schemas.openxmlformats.org/package/2006/relationships"><Relationship Id="rId20" Type="http://schemas.openxmlformats.org/officeDocument/2006/relationships/slideLayout" Target="../slideLayouts/slideLayout3.xml"/><Relationship Id="rId11" Type="http://schemas.openxmlformats.org/officeDocument/2006/relationships/image" Target="../media/image4.png"/><Relationship Id="rId22" Type="http://schemas.openxmlformats.org/officeDocument/2006/relationships/vmlDrawing" Target="../drawings/vmlDrawing3.vml"/><Relationship Id="rId10" Type="http://schemas.openxmlformats.org/officeDocument/2006/relationships/image" Target="../media/image3.png"/><Relationship Id="rId21" Type="http://schemas.openxmlformats.org/officeDocument/2006/relationships/theme" Target="../theme/theme3.xml"/><Relationship Id="rId13" Type="http://schemas.openxmlformats.org/officeDocument/2006/relationships/image" Target="../media/image7.png"/><Relationship Id="rId12" Type="http://schemas.openxmlformats.org/officeDocument/2006/relationships/image" Target="../media/image8.png"/><Relationship Id="rId1" Type="http://schemas.openxmlformats.org/officeDocument/2006/relationships/oleObject" Target="../embeddings/oleObject9.bin"/><Relationship Id="rId2" Type="http://schemas.openxmlformats.org/officeDocument/2006/relationships/oleObject" Target="../embeddings/oleObject9.bin"/><Relationship Id="rId3" Type="http://schemas.openxmlformats.org/officeDocument/2006/relationships/image" Target="../media/image1.png"/><Relationship Id="rId4" Type="http://schemas.openxmlformats.org/officeDocument/2006/relationships/image" Target="../media/image18.png"/><Relationship Id="rId9" Type="http://schemas.openxmlformats.org/officeDocument/2006/relationships/image" Target="../media/image6.jpg"/><Relationship Id="rId15" Type="http://schemas.openxmlformats.org/officeDocument/2006/relationships/oleObject" Target="../embeddings/oleObject11.bin"/><Relationship Id="rId14" Type="http://schemas.openxmlformats.org/officeDocument/2006/relationships/oleObject" Target="../embeddings/oleObject11.bin"/><Relationship Id="rId17" Type="http://schemas.openxmlformats.org/officeDocument/2006/relationships/oleObject" Target="../embeddings/oleObject12.bin"/><Relationship Id="rId16" Type="http://schemas.openxmlformats.org/officeDocument/2006/relationships/image" Target="../media/image5.png"/><Relationship Id="rId5" Type="http://schemas.openxmlformats.org/officeDocument/2006/relationships/oleObject" Target="../embeddings/oleObject10.bin"/><Relationship Id="rId19" Type="http://schemas.openxmlformats.org/officeDocument/2006/relationships/image" Target="../media/image17.png"/><Relationship Id="rId6" Type="http://schemas.openxmlformats.org/officeDocument/2006/relationships/oleObject" Target="../embeddings/oleObject10.bin"/><Relationship Id="rId18" Type="http://schemas.openxmlformats.org/officeDocument/2006/relationships/oleObject" Target="../embeddings/oleObject12.bin"/><Relationship Id="rId7" Type="http://schemas.openxmlformats.org/officeDocument/2006/relationships/image" Target="../media/image2.png"/><Relationship Id="rId8" Type="http://schemas.openxmlformats.org/officeDocument/2006/relationships/hyperlink" Target="http://www.facebook.com/pages/PosterPresentationscom/217914411419?v=app_4949752878&amp;ref=ts" TargetMode="Externa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2"/>
          <p:cNvSpPr/>
          <p:nvPr/>
        </p:nvSpPr>
        <p:spPr>
          <a:xfrm rot="10800000">
            <a:off x="-6418" y="31869602"/>
            <a:ext cx="43891199" cy="1042617"/>
          </a:xfrm>
          <a:prstGeom prst="rect">
            <a:avLst/>
          </a:prstGeom>
          <a:gradFill>
            <a:gsLst>
              <a:gs pos="0">
                <a:srgbClr val="98C2F5"/>
              </a:gs>
              <a:gs pos="100000">
                <a:schemeClr val="lt1"/>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8600" u="none" cap="none" strike="noStrike">
              <a:solidFill>
                <a:schemeClr val="lt1"/>
              </a:solidFill>
              <a:latin typeface="Calibri"/>
              <a:ea typeface="Calibri"/>
              <a:cs typeface="Calibri"/>
              <a:sym typeface="Calibri"/>
            </a:endParaRPr>
          </a:p>
        </p:txBody>
      </p:sp>
      <p:sp>
        <p:nvSpPr>
          <p:cNvPr id="11" name="Google Shape;11;p2"/>
          <p:cNvSpPr txBox="1"/>
          <p:nvPr/>
        </p:nvSpPr>
        <p:spPr>
          <a:xfrm>
            <a:off x="1484177" y="32306272"/>
            <a:ext cx="2514600" cy="336819"/>
          </a:xfrm>
          <a:prstGeom prst="rect">
            <a:avLst/>
          </a:prstGeom>
          <a:noFill/>
          <a:ln>
            <a:noFill/>
          </a:ln>
        </p:spPr>
        <p:txBody>
          <a:bodyPr anchorCtr="0" anchor="t" bIns="45600" lIns="91250" spcFirstLastPara="1" rIns="91250" wrap="square" tIns="45600">
            <a:spAutoFit/>
          </a:bodyPr>
          <a:lstStyle/>
          <a:p>
            <a:pPr indent="0" lvl="0" marL="0" marR="0" rtl="0" algn="l">
              <a:lnSpc>
                <a:spcPct val="65000"/>
              </a:lnSpc>
              <a:spcBef>
                <a:spcPts val="0"/>
              </a:spcBef>
              <a:spcAft>
                <a:spcPts val="0"/>
              </a:spcAft>
              <a:buNone/>
            </a:pPr>
            <a:r>
              <a:rPr b="1" i="0" lang="en-US" sz="500" u="none" cap="none" strike="noStrike">
                <a:solidFill>
                  <a:srgbClr val="BFBFBF"/>
                </a:solidFill>
                <a:latin typeface="Arial"/>
                <a:ea typeface="Arial"/>
                <a:cs typeface="Arial"/>
                <a:sym typeface="Arial"/>
              </a:rPr>
              <a:t>RESEARCH POSTER PRESENTATION DESIGN © 2015</a:t>
            </a:r>
            <a:endParaRPr b="1" i="0" sz="500" u="none" cap="none" strike="noStrike">
              <a:solidFill>
                <a:srgbClr val="BFBFBF"/>
              </a:solidFill>
              <a:latin typeface="Arial"/>
              <a:ea typeface="Arial"/>
              <a:cs typeface="Arial"/>
              <a:sym typeface="Arial"/>
            </a:endParaRPr>
          </a:p>
          <a:p>
            <a:pPr indent="0" lvl="0" marL="0" marR="0" rtl="0" algn="l">
              <a:lnSpc>
                <a:spcPct val="65000"/>
              </a:lnSpc>
              <a:spcBef>
                <a:spcPts val="550"/>
              </a:spcBef>
              <a:spcAft>
                <a:spcPts val="0"/>
              </a:spcAft>
              <a:buNone/>
            </a:pPr>
            <a:r>
              <a:rPr b="1" i="0" lang="en-US" sz="1100" u="none" cap="none" strike="noStrike">
                <a:solidFill>
                  <a:srgbClr val="BFBFBF"/>
                </a:solidFill>
                <a:latin typeface="Arial"/>
                <a:ea typeface="Arial"/>
                <a:cs typeface="Arial"/>
                <a:sym typeface="Arial"/>
              </a:rPr>
              <a:t>www.PosterPresentations.com</a:t>
            </a:r>
            <a:endParaRPr/>
          </a:p>
        </p:txBody>
      </p:sp>
      <p:cxnSp>
        <p:nvCxnSpPr>
          <p:cNvPr id="12" name="Google Shape;12;p2"/>
          <p:cNvCxnSpPr/>
          <p:nvPr/>
        </p:nvCxnSpPr>
        <p:spPr>
          <a:xfrm flipH="1" rot="10800000">
            <a:off x="-13946602" y="11526118"/>
            <a:ext cx="13577436" cy="818"/>
          </a:xfrm>
          <a:prstGeom prst="straightConnector1">
            <a:avLst/>
          </a:prstGeom>
          <a:noFill/>
          <a:ln cap="flat" cmpd="sng" w="9525">
            <a:solidFill>
              <a:srgbClr val="F2F2F2"/>
            </a:solidFill>
            <a:prstDash val="solid"/>
            <a:round/>
            <a:headEnd len="sm" w="sm" type="none"/>
            <a:tailEnd len="sm" w="sm" type="none"/>
          </a:ln>
        </p:spPr>
      </p:cxnSp>
      <p:grpSp>
        <p:nvGrpSpPr>
          <p:cNvPr id="13" name="Google Shape;13;p2"/>
          <p:cNvGrpSpPr/>
          <p:nvPr/>
        </p:nvGrpSpPr>
        <p:grpSpPr>
          <a:xfrm>
            <a:off x="44157838" y="-55065"/>
            <a:ext cx="11062139" cy="32973464"/>
            <a:chOff x="44157838" y="-55065"/>
            <a:chExt cx="11062139" cy="32973464"/>
          </a:xfrm>
        </p:grpSpPr>
        <p:sp>
          <p:nvSpPr>
            <p:cNvPr id="14" name="Google Shape;14;p2"/>
            <p:cNvSpPr/>
            <p:nvPr/>
          </p:nvSpPr>
          <p:spPr>
            <a:xfrm>
              <a:off x="44157838" y="-55065"/>
              <a:ext cx="11062139" cy="32973464"/>
            </a:xfrm>
            <a:prstGeom prst="rect">
              <a:avLst/>
            </a:prstGeom>
            <a:solidFill>
              <a:srgbClr val="0C0C0C"/>
            </a:solidFill>
            <a:ln>
              <a:noFill/>
            </a:ln>
          </p:spPr>
          <p:txBody>
            <a:bodyPr anchorCtr="0" anchor="t" bIns="0" lIns="457200" spcFirstLastPara="1" rIns="457200" wrap="square" tIns="457200">
              <a:noAutofit/>
            </a:bodyPr>
            <a:lstStyle/>
            <a:p>
              <a:pPr indent="0" lvl="0" marL="0" marR="0" rtl="0" algn="ctr">
                <a:spcBef>
                  <a:spcPts val="0"/>
                </a:spcBef>
                <a:spcAft>
                  <a:spcPts val="0"/>
                </a:spcAft>
                <a:buNone/>
              </a:pPr>
              <a:r>
                <a:rPr b="1" i="0" lang="en-US" sz="4000" u="none" cap="none" strike="noStrike">
                  <a:solidFill>
                    <a:schemeClr val="lt1"/>
                  </a:solidFill>
                  <a:latin typeface="Trebuchet MS"/>
                  <a:ea typeface="Trebuchet MS"/>
                  <a:cs typeface="Trebuchet MS"/>
                  <a:sym typeface="Trebuchet MS"/>
                </a:rPr>
                <a:t>QUICK START (cont.)</a:t>
              </a:r>
              <a:endParaRPr/>
            </a:p>
            <a:p>
              <a:pPr indent="0" lvl="0" marL="0" marR="0" rtl="0" algn="ctr">
                <a:spcBef>
                  <a:spcPts val="0"/>
                </a:spcBef>
                <a:spcAft>
                  <a:spcPts val="0"/>
                </a:spcAft>
                <a:buNone/>
              </a:pPr>
              <a:r>
                <a:t/>
              </a:r>
              <a:endParaRPr b="1" i="0" sz="3600" u="none" cap="none" strike="noStrike">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i="0" lang="en-US" sz="3200" u="none" cap="none" strike="noStrike">
                  <a:solidFill>
                    <a:srgbClr val="FFC000"/>
                  </a:solidFill>
                  <a:latin typeface="Trebuchet MS"/>
                  <a:ea typeface="Trebuchet MS"/>
                  <a:cs typeface="Trebuchet MS"/>
                  <a:sym typeface="Trebuchet MS"/>
                </a:rPr>
                <a:t>How to change the template color theme</a:t>
              </a:r>
              <a:endParaRPr/>
            </a:p>
            <a:p>
              <a:pPr indent="0" lvl="2"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You can easily change the color theme of your poster by going to the DESIGN menu, click on COLORS, and choose the color theme of your choice. You can also create your own color theme.</a:t>
              </a:r>
              <a:endParaRPr/>
            </a:p>
            <a:p>
              <a:pPr indent="0" lvl="2"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i="0" sz="2400" u="none" cap="none" strike="noStrike">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i="0" sz="2400" u="none" cap="none" strike="noStrike">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i="0" sz="2400" u="none" cap="none" strike="noStrike">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i="0" sz="2400" u="none" cap="none" strike="noStrike">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i="0" sz="2400" u="none" cap="none" strike="noStrike">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i="0" sz="2400" u="none" cap="none" strike="noStrike">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rPr b="0" i="0" lang="en-US" sz="2400" u="none" cap="none" strike="noStrike">
                  <a:solidFill>
                    <a:srgbClr val="BFBFBF"/>
                  </a:solidFill>
                  <a:latin typeface="Trebuchet MS"/>
                  <a:ea typeface="Trebuchet MS"/>
                  <a:cs typeface="Trebuchet MS"/>
                  <a:sym typeface="Trebuchet MS"/>
                </a:rPr>
                <a:t>You can also manually change the color of your background by going to VIEW &gt; SLIDE MASTER.  After you finish working on the master be sure to go to VIEW &gt; NORMAL to continue working on your poster.</a:t>
              </a:r>
              <a:endParaRPr/>
            </a:p>
            <a:p>
              <a:pPr indent="0" lvl="0" marL="0" marR="0" rtl="0" algn="l">
                <a:spcBef>
                  <a:spcPts val="0"/>
                </a:spcBef>
                <a:spcAft>
                  <a:spcPts val="0"/>
                </a:spcAft>
                <a:buNone/>
              </a:pPr>
              <a:r>
                <a:t/>
              </a:r>
              <a:endParaRPr b="0" i="0" sz="2400" u="none" cap="none" strike="noStrike">
                <a:solidFill>
                  <a:srgbClr val="BFBFBF"/>
                </a:solidFill>
                <a:latin typeface="Trebuchet MS"/>
                <a:ea typeface="Trebuchet MS"/>
                <a:cs typeface="Trebuchet MS"/>
                <a:sym typeface="Trebuchet MS"/>
              </a:endParaRPr>
            </a:p>
            <a:p>
              <a:pPr indent="0" lvl="0" marL="0" marR="0" rtl="0" algn="ctr">
                <a:spcBef>
                  <a:spcPts val="0"/>
                </a:spcBef>
                <a:spcAft>
                  <a:spcPts val="0"/>
                </a:spcAft>
                <a:buNone/>
              </a:pPr>
              <a:r>
                <a:rPr b="1" i="0" lang="en-US" sz="3200" u="none" cap="none" strike="noStrike">
                  <a:solidFill>
                    <a:srgbClr val="FFC000"/>
                  </a:solidFill>
                  <a:latin typeface="Trebuchet MS"/>
                  <a:ea typeface="Trebuchet MS"/>
                  <a:cs typeface="Trebuchet MS"/>
                  <a:sym typeface="Trebuchet MS"/>
                </a:rPr>
                <a:t>How to add Text</a:t>
              </a:r>
              <a:endParaRPr/>
            </a:p>
            <a:p>
              <a:pPr indent="0" lvl="2" marL="3265488" marR="0" rtl="0" algn="l">
                <a:spcBef>
                  <a:spcPts val="0"/>
                </a:spcBef>
                <a:spcAft>
                  <a:spcPts val="0"/>
                </a:spcAft>
                <a:buNone/>
              </a:pPr>
              <a:r>
                <a:rPr b="0" i="0" lang="en-US" sz="2400" u="none" cap="none" strike="noStrike">
                  <a:solidFill>
                    <a:srgbClr val="BFBFBF"/>
                  </a:solidFill>
                  <a:latin typeface="Trebuchet MS"/>
                  <a:ea typeface="Trebuchet MS"/>
                  <a:cs typeface="Trebuchet MS"/>
                  <a:sym typeface="Trebuchet MS"/>
                </a:rPr>
                <a:t>The template comes with a number of pre-formatted placeholders for headers and text blocks. You can add more blocks by copying and pasting the existing ones or by adding a text box from the HOME menu. </a:t>
              </a:r>
              <a:endParaRPr/>
            </a:p>
            <a:p>
              <a:pPr indent="0" lvl="2" marL="1518341" marR="0" rtl="0" algn="l">
                <a:spcBef>
                  <a:spcPts val="0"/>
                </a:spcBef>
                <a:spcAft>
                  <a:spcPts val="0"/>
                </a:spcAft>
                <a:buNone/>
              </a:pPr>
              <a:r>
                <a:t/>
              </a:r>
              <a:endParaRPr b="0" i="0" sz="2400" u="none" cap="none" strike="noStrike">
                <a:solidFill>
                  <a:srgbClr val="BFBFBF"/>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 </a:t>
              </a:r>
              <a:r>
                <a:rPr b="1" i="0" lang="en-US" sz="3200" u="none" cap="none" strike="noStrike">
                  <a:solidFill>
                    <a:srgbClr val="FFC000"/>
                  </a:solidFill>
                  <a:latin typeface="Trebuchet MS"/>
                  <a:ea typeface="Trebuchet MS"/>
                  <a:cs typeface="Trebuchet MS"/>
                  <a:sym typeface="Trebuchet MS"/>
                </a:rPr>
                <a:t>Text size</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Adjust the size of your text based on how much content you have to present. The default template text offers a good starting point. Follow the conference requirements.</a:t>
              </a:r>
              <a:endParaRPr b="0" i="0" sz="2400" u="none" cap="none" strike="noStrike">
                <a:solidFill>
                  <a:srgbClr val="BFBFBF"/>
                </a:solidFill>
                <a:latin typeface="Trebuchet MS"/>
                <a:ea typeface="Trebuchet MS"/>
                <a:cs typeface="Trebuchet MS"/>
                <a:sym typeface="Trebuchet MS"/>
              </a:endParaRPr>
            </a:p>
            <a:p>
              <a:pPr indent="0" lvl="2" marL="1518341" marR="0" rtl="0" algn="l">
                <a:spcBef>
                  <a:spcPts val="0"/>
                </a:spcBef>
                <a:spcAft>
                  <a:spcPts val="0"/>
                </a:spcAft>
                <a:buNone/>
              </a:pPr>
              <a:r>
                <a:t/>
              </a:r>
              <a:endParaRPr b="0" i="0" sz="2400" u="none" cap="none" strike="noStrike">
                <a:solidFill>
                  <a:srgbClr val="BFBFBF"/>
                </a:solidFill>
                <a:latin typeface="Trebuchet MS"/>
                <a:ea typeface="Trebuchet MS"/>
                <a:cs typeface="Trebuchet MS"/>
                <a:sym typeface="Trebuchet MS"/>
              </a:endParaRPr>
            </a:p>
            <a:p>
              <a:pPr indent="0" lvl="0" marL="0" marR="0" rtl="0" algn="ctr">
                <a:spcBef>
                  <a:spcPts val="0"/>
                </a:spcBef>
                <a:spcAft>
                  <a:spcPts val="0"/>
                </a:spcAft>
                <a:buNone/>
              </a:pPr>
              <a:r>
                <a:rPr b="1" i="0" lang="en-US" sz="3200" u="none" cap="none" strike="noStrike">
                  <a:solidFill>
                    <a:srgbClr val="FFC000"/>
                  </a:solidFill>
                  <a:latin typeface="Trebuchet MS"/>
                  <a:ea typeface="Trebuchet MS"/>
                  <a:cs typeface="Trebuchet MS"/>
                  <a:sym typeface="Trebuchet MS"/>
                </a:rPr>
                <a:t>How to add Tables</a:t>
              </a:r>
              <a:endParaRPr/>
            </a:p>
            <a:p>
              <a:pPr indent="0" lvl="1" marL="1730375" marR="0" rtl="0" algn="l">
                <a:spcBef>
                  <a:spcPts val="0"/>
                </a:spcBef>
                <a:spcAft>
                  <a:spcPts val="0"/>
                </a:spcAft>
                <a:buNone/>
              </a:pPr>
              <a:r>
                <a:rPr b="0" i="0" lang="en-US" sz="2400" u="none" cap="none" strike="noStrike">
                  <a:solidFill>
                    <a:srgbClr val="BFBFBF"/>
                  </a:solidFill>
                  <a:latin typeface="Trebuchet MS"/>
                  <a:ea typeface="Trebuchet MS"/>
                  <a:cs typeface="Trebuchet MS"/>
                  <a:sym typeface="Trebuchet MS"/>
                </a:rPr>
                <a:t>To add a table from scratch go to the INSERT menu and </a:t>
              </a:r>
              <a:br>
                <a:rPr b="0" i="0" lang="en-US" sz="2400" u="none" cap="none" strike="noStrike">
                  <a:solidFill>
                    <a:srgbClr val="BFBFBF"/>
                  </a:solidFill>
                  <a:latin typeface="Trebuchet MS"/>
                  <a:ea typeface="Trebuchet MS"/>
                  <a:cs typeface="Trebuchet MS"/>
                  <a:sym typeface="Trebuchet MS"/>
                </a:rPr>
              </a:br>
              <a:r>
                <a:rPr b="0" i="0" lang="en-US" sz="2400" u="none" cap="none" strike="noStrike">
                  <a:solidFill>
                    <a:srgbClr val="BFBFBF"/>
                  </a:solidFill>
                  <a:latin typeface="Trebuchet MS"/>
                  <a:ea typeface="Trebuchet MS"/>
                  <a:cs typeface="Trebuchet MS"/>
                  <a:sym typeface="Trebuchet MS"/>
                </a:rPr>
                <a:t>click on TABLE. A drop-down box will help you select rows and columns. </a:t>
              </a:r>
              <a:endParaRPr/>
            </a:p>
            <a:p>
              <a:pPr indent="0" lvl="0" marL="0" marR="0" rtl="0" algn="l">
                <a:spcBef>
                  <a:spcPts val="0"/>
                </a:spcBef>
                <a:spcAft>
                  <a:spcPts val="0"/>
                </a:spcAft>
                <a:buNone/>
              </a:pPr>
              <a:r>
                <a:rPr b="0" i="0" lang="en-US" sz="2400" u="none" cap="none" strike="noStrike">
                  <a:solidFill>
                    <a:srgbClr val="BFBFBF"/>
                  </a:solidFill>
                  <a:latin typeface="Trebuchet MS"/>
                  <a:ea typeface="Trebuchet MS"/>
                  <a:cs typeface="Trebuchet MS"/>
                  <a:sym typeface="Trebuchet MS"/>
                </a:rPr>
                <a:t>You can also copy and a paste a table from Word or another PowerPoint document. A pasted table may need to be re-formatted by RIGHT-CLICK &gt; FORMAT SHAPE, TEXT BOX, Margins.</a:t>
              </a:r>
              <a:endParaRPr/>
            </a:p>
            <a:p>
              <a:pPr indent="0" lvl="0" marL="0" marR="0" rtl="0" algn="l">
                <a:spcBef>
                  <a:spcPts val="0"/>
                </a:spcBef>
                <a:spcAft>
                  <a:spcPts val="0"/>
                </a:spcAft>
                <a:buNone/>
              </a:pPr>
              <a:r>
                <a:t/>
              </a:r>
              <a:endParaRPr b="0" i="0" sz="2400" u="none" cap="none" strike="noStrike">
                <a:solidFill>
                  <a:srgbClr val="BFBFBF"/>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FFC000"/>
                </a:buClr>
                <a:buSzPts val="3200"/>
                <a:buFont typeface="Trebuchet MS"/>
                <a:buNone/>
              </a:pPr>
              <a:r>
                <a:rPr b="1" i="0" lang="en-US" sz="3200" u="none" cap="none" strike="noStrike">
                  <a:solidFill>
                    <a:srgbClr val="FFC000"/>
                  </a:solidFill>
                  <a:latin typeface="Trebuchet MS"/>
                  <a:ea typeface="Trebuchet MS"/>
                  <a:cs typeface="Trebuchet MS"/>
                  <a:sym typeface="Trebuchet MS"/>
                </a:rPr>
                <a:t>Graphs / Charts</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You can simply copy and paste charts and graphs from Excel or Word. Some reformatting may be required depending on how the original document has been created.</a:t>
              </a:r>
              <a:endParaRPr/>
            </a:p>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BFBFBF"/>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FFC000"/>
                </a:buClr>
                <a:buSzPts val="3200"/>
                <a:buFont typeface="Trebuchet MS"/>
                <a:buNone/>
              </a:pPr>
              <a:r>
                <a:rPr b="1" i="0" lang="en-US" sz="3200" u="none" cap="none" strike="noStrike">
                  <a:solidFill>
                    <a:srgbClr val="FFC000"/>
                  </a:solidFill>
                  <a:latin typeface="Trebuchet MS"/>
                  <a:ea typeface="Trebuchet MS"/>
                  <a:cs typeface="Trebuchet MS"/>
                  <a:sym typeface="Trebuchet MS"/>
                </a:rPr>
                <a:t>How to change the column configuration</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RIGHT-CLICK on the poster background and select LAYOUT to see the column options available for this template. The poster columns can also be customized on the Master. VIEW &gt; MASTER.</a:t>
              </a:r>
              <a:endParaRPr/>
            </a:p>
            <a:p>
              <a:pPr indent="0" lvl="0" marL="0" marR="0" rtl="0" algn="ctr">
                <a:lnSpc>
                  <a:spcPct val="100000"/>
                </a:lnSpc>
                <a:spcBef>
                  <a:spcPts val="0"/>
                </a:spcBef>
                <a:spcAft>
                  <a:spcPts val="0"/>
                </a:spcAft>
                <a:buClr>
                  <a:schemeClr val="lt1"/>
                </a:buClr>
                <a:buSzPts val="3200"/>
                <a:buFont typeface="Calibri"/>
                <a:buNone/>
              </a:pPr>
              <a:r>
                <a:t/>
              </a:r>
              <a:endParaRPr b="1" i="0" sz="3200" u="none" cap="none" strike="noStrike">
                <a:solidFill>
                  <a:srgbClr val="FFC000"/>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FFC000"/>
                </a:buClr>
                <a:buSzPts val="3200"/>
                <a:buFont typeface="Trebuchet MS"/>
                <a:buNone/>
              </a:pPr>
              <a:r>
                <a:rPr b="1" i="0" lang="en-US" sz="3200" u="none" cap="none" strike="noStrike">
                  <a:solidFill>
                    <a:srgbClr val="FFC000"/>
                  </a:solidFill>
                  <a:latin typeface="Trebuchet MS"/>
                  <a:ea typeface="Trebuchet MS"/>
                  <a:cs typeface="Trebuchet MS"/>
                  <a:sym typeface="Trebuchet MS"/>
                </a:rPr>
                <a:t>How to remove the info bars</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endParaRPr/>
            </a:p>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BFBFBF"/>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FFC000"/>
                </a:buClr>
                <a:buSzPts val="3200"/>
                <a:buFont typeface="Trebuchet MS"/>
                <a:buNone/>
              </a:pPr>
              <a:r>
                <a:rPr b="1" i="0" lang="en-US" sz="3200" u="none" cap="none" strike="noStrike">
                  <a:solidFill>
                    <a:srgbClr val="FFC000"/>
                  </a:solidFill>
                  <a:latin typeface="Trebuchet MS"/>
                  <a:ea typeface="Trebuchet MS"/>
                  <a:cs typeface="Trebuchet MS"/>
                  <a:sym typeface="Trebuchet MS"/>
                </a:rPr>
                <a:t>Save your work</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Save your template as a PowerPoint document. For printing, save as PowerPoint or “Print-quality” PDF.</a:t>
              </a:r>
              <a:endParaRPr/>
            </a:p>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BFBFBF"/>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FFC000"/>
                </a:buClr>
                <a:buSzPts val="3200"/>
                <a:buFont typeface="Trebuchet MS"/>
                <a:buNone/>
              </a:pPr>
              <a:r>
                <a:rPr b="1" i="0" lang="en-US" sz="3200" u="none" cap="none" strike="noStrike">
                  <a:solidFill>
                    <a:srgbClr val="FFC000"/>
                  </a:solidFill>
                  <a:latin typeface="Trebuchet MS"/>
                  <a:ea typeface="Trebuchet MS"/>
                  <a:cs typeface="Trebuchet MS"/>
                  <a:sym typeface="Trebuchet MS"/>
                </a:rPr>
                <a:t>Print your poster</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endParaRPr/>
            </a:p>
            <a:p>
              <a:pPr indent="0" lvl="0" marL="0" marR="0" rtl="0" algn="l">
                <a:lnSpc>
                  <a:spcPct val="100000"/>
                </a:lnSpc>
                <a:spcBef>
                  <a:spcPts val="0"/>
                </a:spcBef>
                <a:spcAft>
                  <a:spcPts val="0"/>
                </a:spcAft>
                <a:buClr>
                  <a:schemeClr val="lt1"/>
                </a:buClr>
                <a:buSzPts val="2800"/>
                <a:buFont typeface="Calibri"/>
                <a:buNone/>
              </a:pPr>
              <a:r>
                <a:t/>
              </a:r>
              <a:endParaRPr b="0" i="0" sz="2800" u="none" cap="none" strike="noStrike">
                <a:solidFill>
                  <a:srgbClr val="BFBFBF"/>
                </a:solidFill>
                <a:latin typeface="Trebuchet MS"/>
                <a:ea typeface="Trebuchet MS"/>
                <a:cs typeface="Trebuchet MS"/>
                <a:sym typeface="Trebuchet MS"/>
              </a:endParaRPr>
            </a:p>
          </p:txBody>
        </p:sp>
        <p:graphicFrame>
          <p:nvGraphicFramePr>
            <p:cNvPr id="15" name="Google Shape;15;p2"/>
            <p:cNvGraphicFramePr/>
            <p:nvPr/>
          </p:nvGraphicFramePr>
          <p:xfrm>
            <a:off x="46915678" y="3349444"/>
            <a:ext cx="5586150" cy="2063772"/>
          </p:xfrm>
          <a:graphic>
            <a:graphicData uri="http://schemas.openxmlformats.org/presentationml/2006/ole">
              <mc:AlternateContent>
                <mc:Choice Requires="v">
                  <p:oleObj r:id="rId1" imgH="2063772" imgW="5586150" progId="Photoshop.Image.13" spid="_x0000_s1">
                    <p:embed/>
                  </p:oleObj>
                </mc:Choice>
                <mc:Fallback>
                  <p:oleObj r:id="rId2" imgH="2063772" imgW="5586150" progId="Photoshop.Image.13">
                    <p:embed/>
                    <p:pic>
                      <p:nvPicPr>
                        <p:cNvPr id="15" name="Google Shape;15;p2"/>
                        <p:cNvPicPr preferRelativeResize="0"/>
                        <p:nvPr/>
                      </p:nvPicPr>
                      <p:blipFill rotWithShape="1">
                        <a:blip r:embed="rId3">
                          <a:alphaModFix/>
                        </a:blip>
                        <a:srcRect b="0" l="0" r="0" t="0"/>
                        <a:stretch/>
                      </p:blipFill>
                      <p:spPr>
                        <a:xfrm>
                          <a:off x="46915678" y="3349444"/>
                          <a:ext cx="5586150" cy="2063772"/>
                        </a:xfrm>
                        <a:prstGeom prst="rect">
                          <a:avLst/>
                        </a:prstGeom>
                        <a:noFill/>
                        <a:ln>
                          <a:noFill/>
                        </a:ln>
                      </p:spPr>
                    </p:pic>
                  </p:oleObj>
                </mc:Fallback>
              </mc:AlternateContent>
            </a:graphicData>
          </a:graphic>
        </p:graphicFrame>
        <p:pic>
          <p:nvPicPr>
            <p:cNvPr id="16" name="Google Shape;16;p2"/>
            <p:cNvPicPr preferRelativeResize="0"/>
            <p:nvPr/>
          </p:nvPicPr>
          <p:blipFill rotWithShape="1">
            <a:blip r:embed="rId4">
              <a:alphaModFix/>
            </a:blip>
            <a:srcRect b="0" l="0" r="0" t="0"/>
            <a:stretch/>
          </p:blipFill>
          <p:spPr>
            <a:xfrm>
              <a:off x="44621819" y="7740040"/>
              <a:ext cx="2969584" cy="1370577"/>
            </a:xfrm>
            <a:prstGeom prst="rect">
              <a:avLst/>
            </a:prstGeom>
            <a:noFill/>
            <a:ln>
              <a:noFill/>
            </a:ln>
          </p:spPr>
        </p:pic>
        <p:graphicFrame>
          <p:nvGraphicFramePr>
            <p:cNvPr id="17" name="Google Shape;17;p2"/>
            <p:cNvGraphicFramePr/>
            <p:nvPr/>
          </p:nvGraphicFramePr>
          <p:xfrm>
            <a:off x="44629619" y="12347263"/>
            <a:ext cx="1482266" cy="992162"/>
          </p:xfrm>
          <a:graphic>
            <a:graphicData uri="http://schemas.openxmlformats.org/presentationml/2006/ole">
              <mc:AlternateContent>
                <mc:Choice Requires="v">
                  <p:oleObj r:id="rId5" imgH="992162" imgW="1482266" progId="Photoshop.Image.13" spid="_x0000_s2">
                    <p:embed/>
                  </p:oleObj>
                </mc:Choice>
                <mc:Fallback>
                  <p:oleObj r:id="rId6" imgH="992162" imgW="1482266" progId="Photoshop.Image.13">
                    <p:embed/>
                    <p:pic>
                      <p:nvPicPr>
                        <p:cNvPr id="17" name="Google Shape;17;p2"/>
                        <p:cNvPicPr preferRelativeResize="0"/>
                        <p:nvPr/>
                      </p:nvPicPr>
                      <p:blipFill rotWithShape="1">
                        <a:blip r:embed="rId7">
                          <a:alphaModFix/>
                        </a:blip>
                        <a:srcRect b="0" l="0" r="0" t="0"/>
                        <a:stretch/>
                      </p:blipFill>
                      <p:spPr>
                        <a:xfrm>
                          <a:off x="44629619" y="12347263"/>
                          <a:ext cx="1482266" cy="992162"/>
                        </a:xfrm>
                        <a:prstGeom prst="rect">
                          <a:avLst/>
                        </a:prstGeom>
                        <a:noFill/>
                        <a:ln>
                          <a:noFill/>
                        </a:ln>
                      </p:spPr>
                    </p:pic>
                  </p:oleObj>
                </mc:Fallback>
              </mc:AlternateContent>
            </a:graphicData>
          </a:graphic>
        </p:graphicFrame>
        <p:grpSp>
          <p:nvGrpSpPr>
            <p:cNvPr id="18" name="Google Shape;18;p2"/>
            <p:cNvGrpSpPr/>
            <p:nvPr/>
          </p:nvGrpSpPr>
          <p:grpSpPr>
            <a:xfrm>
              <a:off x="44487209" y="29414562"/>
              <a:ext cx="10354213" cy="1265612"/>
              <a:chOff x="44200453" y="28362388"/>
              <a:chExt cx="9771398" cy="1090622"/>
            </a:xfrm>
          </p:grpSpPr>
          <p:sp>
            <p:nvSpPr>
              <p:cNvPr id="19" name="Google Shape;19;p2"/>
              <p:cNvSpPr/>
              <p:nvPr/>
            </p:nvSpPr>
            <p:spPr>
              <a:xfrm>
                <a:off x="44200453" y="28362388"/>
                <a:ext cx="9771398" cy="1090622"/>
              </a:xfrm>
              <a:prstGeom prst="roundRect">
                <a:avLst>
                  <a:gd fmla="val 16667" name="adj"/>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8600" u="none" cap="none" strike="noStrike">
                  <a:solidFill>
                    <a:schemeClr val="lt1"/>
                  </a:solidFill>
                  <a:latin typeface="Calibri"/>
                  <a:ea typeface="Calibri"/>
                  <a:cs typeface="Calibri"/>
                  <a:sym typeface="Calibri"/>
                </a:endParaRPr>
              </a:p>
            </p:txBody>
          </p:sp>
          <p:pic>
            <p:nvPicPr>
              <p:cNvPr descr="http://t2.gstatic.com/images?q=tbn:ANd9GcR4APHC6TT9w54M2zn_pvCiBxUNcspYPoVxirLRphBoJabfSvu7zw" id="20" name="Google Shape;20;p2">
                <a:hlinkClick r:id="rId8"/>
              </p:cNvPr>
              <p:cNvPicPr preferRelativeResize="0"/>
              <p:nvPr/>
            </p:nvPicPr>
            <p:blipFill rotWithShape="1">
              <a:blip r:embed="rId9">
                <a:alphaModFix/>
              </a:blip>
              <a:srcRect b="0" l="0" r="0" t="0"/>
              <a:stretch/>
            </p:blipFill>
            <p:spPr>
              <a:xfrm>
                <a:off x="44326394" y="28460719"/>
                <a:ext cx="914401" cy="914399"/>
              </a:xfrm>
              <a:prstGeom prst="rect">
                <a:avLst/>
              </a:prstGeom>
              <a:noFill/>
              <a:ln>
                <a:noFill/>
              </a:ln>
            </p:spPr>
          </p:pic>
          <p:sp>
            <p:nvSpPr>
              <p:cNvPr id="21" name="Google Shape;21;p2"/>
              <p:cNvSpPr txBox="1"/>
              <p:nvPr/>
            </p:nvSpPr>
            <p:spPr>
              <a:xfrm>
                <a:off x="45300663" y="28552306"/>
                <a:ext cx="8671189" cy="7160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2400" u="none" cap="none" strike="noStrike">
                    <a:solidFill>
                      <a:schemeClr val="dk2"/>
                    </a:solidFill>
                    <a:latin typeface="Trebuchet MS"/>
                    <a:ea typeface="Trebuchet MS"/>
                    <a:cs typeface="Trebuchet MS"/>
                    <a:sym typeface="Trebuchet MS"/>
                  </a:rPr>
                  <a:t>Student discounts are available on our Facebook page.</a:t>
                </a:r>
                <a:br>
                  <a:rPr b="0" i="0" lang="en-US" sz="2400" u="none" cap="none" strike="noStrike">
                    <a:solidFill>
                      <a:schemeClr val="dk2"/>
                    </a:solidFill>
                    <a:latin typeface="Trebuchet MS"/>
                    <a:ea typeface="Trebuchet MS"/>
                    <a:cs typeface="Trebuchet MS"/>
                    <a:sym typeface="Trebuchet MS"/>
                  </a:rPr>
                </a:br>
                <a:r>
                  <a:rPr b="0" i="0" lang="en-US" sz="2400" u="none" cap="none" strike="noStrike">
                    <a:solidFill>
                      <a:schemeClr val="dk2"/>
                    </a:solidFill>
                    <a:latin typeface="Trebuchet MS"/>
                    <a:ea typeface="Trebuchet MS"/>
                    <a:cs typeface="Trebuchet MS"/>
                    <a:sym typeface="Trebuchet MS"/>
                  </a:rPr>
                  <a:t>Go to </a:t>
                </a:r>
                <a:r>
                  <a:rPr b="0" i="0" lang="en-US" sz="2400" u="sng" cap="none" strike="noStrike">
                    <a:solidFill>
                      <a:schemeClr val="dk2"/>
                    </a:solidFill>
                    <a:latin typeface="Trebuchet MS"/>
                    <a:ea typeface="Trebuchet MS"/>
                    <a:cs typeface="Trebuchet MS"/>
                    <a:sym typeface="Trebuchet MS"/>
                  </a:rPr>
                  <a:t>PosterPresentations.com</a:t>
                </a:r>
                <a:r>
                  <a:rPr b="0" i="0" lang="en-US" sz="2400" u="none" cap="none" strike="noStrike">
                    <a:solidFill>
                      <a:schemeClr val="dk2"/>
                    </a:solidFill>
                    <a:latin typeface="Trebuchet MS"/>
                    <a:ea typeface="Trebuchet MS"/>
                    <a:cs typeface="Trebuchet MS"/>
                    <a:sym typeface="Trebuchet MS"/>
                  </a:rPr>
                  <a:t> and click on the FB icon. </a:t>
                </a:r>
                <a:endParaRPr sz="2400">
                  <a:solidFill>
                    <a:schemeClr val="dk2"/>
                  </a:solidFill>
                  <a:latin typeface="Trebuchet MS"/>
                  <a:ea typeface="Trebuchet MS"/>
                  <a:cs typeface="Trebuchet MS"/>
                  <a:sym typeface="Trebuchet MS"/>
                </a:endParaRPr>
              </a:p>
            </p:txBody>
          </p:sp>
        </p:grpSp>
      </p:grpSp>
      <p:grpSp>
        <p:nvGrpSpPr>
          <p:cNvPr id="22" name="Google Shape;22;p2"/>
          <p:cNvGrpSpPr/>
          <p:nvPr/>
        </p:nvGrpSpPr>
        <p:grpSpPr>
          <a:xfrm>
            <a:off x="-11225189" y="-1"/>
            <a:ext cx="11018865" cy="32918401"/>
            <a:chOff x="-11225189" y="-1"/>
            <a:chExt cx="11018865" cy="32918401"/>
          </a:xfrm>
        </p:grpSpPr>
        <p:sp>
          <p:nvSpPr>
            <p:cNvPr id="23" name="Google Shape;23;p2"/>
            <p:cNvSpPr/>
            <p:nvPr/>
          </p:nvSpPr>
          <p:spPr>
            <a:xfrm>
              <a:off x="-11216136" y="-1"/>
              <a:ext cx="11009812" cy="32918401"/>
            </a:xfrm>
            <a:prstGeom prst="rect">
              <a:avLst/>
            </a:prstGeom>
            <a:solidFill>
              <a:srgbClr val="0C0C0C"/>
            </a:solidFill>
            <a:ln>
              <a:noFill/>
            </a:ln>
          </p:spPr>
          <p:txBody>
            <a:bodyPr anchorCtr="0" anchor="t" bIns="0" lIns="457200" spcFirstLastPara="1" rIns="457200" wrap="square" tIns="457200">
              <a:noAutofit/>
            </a:bodyPr>
            <a:lstStyle/>
            <a:p>
              <a:pPr indent="0" lvl="0" marL="0" marR="0" rtl="0" algn="ctr">
                <a:lnSpc>
                  <a:spcPct val="100000"/>
                </a:lnSpc>
                <a:spcBef>
                  <a:spcPts val="0"/>
                </a:spcBef>
                <a:spcAft>
                  <a:spcPts val="0"/>
                </a:spcAft>
                <a:buClr>
                  <a:srgbClr val="FF0000"/>
                </a:buClr>
                <a:buSzPts val="3200"/>
                <a:buFont typeface="Trebuchet MS"/>
                <a:buNone/>
              </a:pPr>
              <a:r>
                <a:rPr b="1" lang="en-US" sz="3200">
                  <a:solidFill>
                    <a:srgbClr val="FF0000"/>
                  </a:solidFill>
                  <a:latin typeface="Trebuchet MS"/>
                  <a:ea typeface="Trebuchet MS"/>
                  <a:cs typeface="Trebuchet MS"/>
                  <a:sym typeface="Trebuchet MS"/>
                </a:rPr>
                <a:t>(—THIS SIDEBAR DOES NOT PRINT—)</a:t>
              </a:r>
              <a:endParaRPr b="1" sz="32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4000">
                  <a:solidFill>
                    <a:schemeClr val="lt1"/>
                  </a:solidFill>
                  <a:latin typeface="Trebuchet MS"/>
                  <a:ea typeface="Trebuchet MS"/>
                  <a:cs typeface="Trebuchet MS"/>
                  <a:sym typeface="Trebuchet MS"/>
                </a:rPr>
                <a:t>DESIGN</a:t>
              </a:r>
              <a:r>
                <a:rPr b="1" lang="en-US" sz="4000">
                  <a:solidFill>
                    <a:schemeClr val="lt1"/>
                  </a:solidFill>
                  <a:latin typeface="Trebuchet MS"/>
                  <a:ea typeface="Trebuchet MS"/>
                  <a:cs typeface="Trebuchet MS"/>
                  <a:sym typeface="Trebuchet MS"/>
                </a:rPr>
                <a:t> </a:t>
              </a:r>
              <a:r>
                <a:rPr b="1" lang="en-US" sz="4000">
                  <a:solidFill>
                    <a:schemeClr val="lt1"/>
                  </a:solidFill>
                  <a:latin typeface="Trebuchet MS"/>
                  <a:ea typeface="Trebuchet MS"/>
                  <a:cs typeface="Trebuchet MS"/>
                  <a:sym typeface="Trebuchet MS"/>
                </a:rPr>
                <a:t>GUIDE</a:t>
              </a:r>
              <a:endParaRPr/>
            </a:p>
            <a:p>
              <a:pPr indent="0" lvl="0" marL="0" marR="0" rtl="0" algn="ctr">
                <a:spcBef>
                  <a:spcPts val="0"/>
                </a:spcBef>
                <a:spcAft>
                  <a:spcPts val="0"/>
                </a:spcAft>
                <a:buNone/>
              </a:pPr>
              <a:r>
                <a:t/>
              </a:r>
              <a:endParaRPr b="1" sz="2800">
                <a:solidFill>
                  <a:schemeClr val="lt1"/>
                </a:solidFill>
                <a:latin typeface="Trebuchet MS"/>
                <a:ea typeface="Trebuchet MS"/>
                <a:cs typeface="Trebuchet MS"/>
                <a:sym typeface="Trebuchet MS"/>
              </a:endParaRPr>
            </a:p>
            <a:p>
              <a:pPr indent="0" lvl="0" marL="0" marR="0" rtl="0" algn="l">
                <a:spcBef>
                  <a:spcPts val="0"/>
                </a:spcBef>
                <a:spcAft>
                  <a:spcPts val="0"/>
                </a:spcAft>
                <a:buNone/>
              </a:pPr>
              <a:r>
                <a:rPr i="0" lang="en-US" sz="2800">
                  <a:solidFill>
                    <a:schemeClr val="lt1"/>
                  </a:solidFill>
                  <a:latin typeface="Trebuchet MS"/>
                  <a:ea typeface="Trebuchet MS"/>
                  <a:cs typeface="Trebuchet MS"/>
                  <a:sym typeface="Trebuchet MS"/>
                </a:rPr>
                <a:t>This PowerPoint</a:t>
              </a:r>
              <a:r>
                <a:rPr i="0" lang="en-US" sz="2800">
                  <a:solidFill>
                    <a:schemeClr val="lt1"/>
                  </a:solidFill>
                  <a:latin typeface="Trebuchet MS"/>
                  <a:ea typeface="Trebuchet MS"/>
                  <a:cs typeface="Trebuchet MS"/>
                  <a:sym typeface="Trebuchet MS"/>
                </a:rPr>
                <a:t> </a:t>
              </a:r>
              <a:r>
                <a:rPr i="0" lang="en-US" sz="2800">
                  <a:solidFill>
                    <a:schemeClr val="lt1"/>
                  </a:solidFill>
                  <a:latin typeface="Trebuchet MS"/>
                  <a:ea typeface="Trebuchet MS"/>
                  <a:cs typeface="Trebuchet MS"/>
                  <a:sym typeface="Trebuchet MS"/>
                </a:rPr>
                <a:t>2007 template produces</a:t>
              </a:r>
              <a:r>
                <a:rPr i="0" lang="en-US" sz="2800">
                  <a:solidFill>
                    <a:schemeClr val="lt1"/>
                  </a:solidFill>
                  <a:latin typeface="Trebuchet MS"/>
                  <a:ea typeface="Trebuchet MS"/>
                  <a:cs typeface="Trebuchet MS"/>
                  <a:sym typeface="Trebuchet MS"/>
                </a:rPr>
                <a:t> </a:t>
              </a:r>
              <a:r>
                <a:rPr i="0" lang="en-US" sz="2800">
                  <a:solidFill>
                    <a:schemeClr val="lt1"/>
                  </a:solidFill>
                  <a:latin typeface="Trebuchet MS"/>
                  <a:ea typeface="Trebuchet MS"/>
                  <a:cs typeface="Trebuchet MS"/>
                  <a:sym typeface="Trebuchet MS"/>
                </a:rPr>
                <a:t>a 36”x48” presentation poster. </a:t>
              </a:r>
              <a:r>
                <a:rPr lang="en-US" sz="2800">
                  <a:solidFill>
                    <a:schemeClr val="lt1"/>
                  </a:solidFill>
                  <a:latin typeface="Trebuchet MS"/>
                  <a:ea typeface="Trebuchet MS"/>
                  <a:cs typeface="Trebuchet MS"/>
                  <a:sym typeface="Trebuchet MS"/>
                </a:rPr>
                <a:t>You</a:t>
              </a:r>
              <a:r>
                <a:rPr lang="en-US" sz="2800">
                  <a:solidFill>
                    <a:schemeClr val="lt1"/>
                  </a:solidFill>
                  <a:latin typeface="Trebuchet MS"/>
                  <a:ea typeface="Trebuchet MS"/>
                  <a:cs typeface="Trebuchet MS"/>
                  <a:sym typeface="Trebuchet MS"/>
                </a:rPr>
                <a:t> can u</a:t>
              </a:r>
              <a:r>
                <a:rPr lang="en-US" sz="2800">
                  <a:solidFill>
                    <a:schemeClr val="lt1"/>
                  </a:solidFill>
                  <a:latin typeface="Trebuchet MS"/>
                  <a:ea typeface="Trebuchet MS"/>
                  <a:cs typeface="Trebuchet MS"/>
                  <a:sym typeface="Trebuchet MS"/>
                </a:rPr>
                <a:t>se</a:t>
              </a:r>
              <a:r>
                <a:rPr lang="en-US" sz="2800">
                  <a:solidFill>
                    <a:schemeClr val="lt1"/>
                  </a:solidFill>
                  <a:latin typeface="Trebuchet MS"/>
                  <a:ea typeface="Trebuchet MS"/>
                  <a:cs typeface="Trebuchet MS"/>
                  <a:sym typeface="Trebuchet MS"/>
                </a:rPr>
                <a:t> it to create your research poster and </a:t>
              </a:r>
              <a:r>
                <a:rPr lang="en-US" sz="2800">
                  <a:solidFill>
                    <a:schemeClr val="lt1"/>
                  </a:solidFill>
                  <a:latin typeface="Trebuchet MS"/>
                  <a:ea typeface="Trebuchet MS"/>
                  <a:cs typeface="Trebuchet MS"/>
                  <a:sym typeface="Trebuchet MS"/>
                </a:rPr>
                <a:t>save valuable time placing titles, subtitles,</a:t>
              </a:r>
              <a:r>
                <a:rPr lang="en-US" sz="2800">
                  <a:solidFill>
                    <a:schemeClr val="lt1"/>
                  </a:solidFill>
                  <a:latin typeface="Trebuchet MS"/>
                  <a:ea typeface="Trebuchet MS"/>
                  <a:cs typeface="Trebuchet MS"/>
                  <a:sym typeface="Trebuchet MS"/>
                </a:rPr>
                <a:t> text, and graphics</a:t>
              </a:r>
              <a:r>
                <a:rPr lang="en-US" sz="2800">
                  <a:solidFill>
                    <a:schemeClr val="lt1"/>
                  </a:solidFill>
                  <a:latin typeface="Trebuchet MS"/>
                  <a:ea typeface="Trebuchet MS"/>
                  <a:cs typeface="Trebuchet MS"/>
                  <a:sym typeface="Trebuchet MS"/>
                </a:rPr>
                <a:t>. </a:t>
              </a:r>
              <a:endParaRPr/>
            </a:p>
            <a:p>
              <a:pPr indent="0" lvl="0" marL="0" marR="0" rtl="0" algn="l">
                <a:spcBef>
                  <a:spcPts val="0"/>
                </a:spcBef>
                <a:spcAft>
                  <a:spcPts val="0"/>
                </a:spcAft>
                <a:buNone/>
              </a:pPr>
              <a:r>
                <a:t/>
              </a:r>
              <a:endParaRPr sz="2800">
                <a:solidFill>
                  <a:schemeClr val="lt1"/>
                </a:solidFill>
                <a:latin typeface="Trebuchet MS"/>
                <a:ea typeface="Trebuchet MS"/>
                <a:cs typeface="Trebuchet MS"/>
                <a:sym typeface="Trebuchet MS"/>
              </a:endParaRPr>
            </a:p>
            <a:p>
              <a:pPr indent="0" lvl="0" marL="0" marR="0" rtl="0" algn="l">
                <a:spcBef>
                  <a:spcPts val="0"/>
                </a:spcBef>
                <a:spcAft>
                  <a:spcPts val="0"/>
                </a:spcAft>
                <a:buNone/>
              </a:pPr>
              <a:r>
                <a:rPr lang="en-US" sz="2800">
                  <a:solidFill>
                    <a:schemeClr val="lt1"/>
                  </a:solidFill>
                  <a:latin typeface="Trebuchet MS"/>
                  <a:ea typeface="Trebuchet MS"/>
                  <a:cs typeface="Trebuchet MS"/>
                  <a:sym typeface="Trebuchet MS"/>
                </a:rPr>
                <a:t>We provide a series of online tutorials that will guide you through the poster design process and answer your poster production questions. To view our template tutorials, go online to </a:t>
              </a:r>
              <a:r>
                <a:rPr b="1" lang="en-US" sz="2800">
                  <a:solidFill>
                    <a:srgbClr val="FFC000"/>
                  </a:solidFill>
                  <a:latin typeface="Trebuchet MS"/>
                  <a:ea typeface="Trebuchet MS"/>
                  <a:cs typeface="Trebuchet MS"/>
                  <a:sym typeface="Trebuchet MS"/>
                </a:rPr>
                <a:t>PosterPresentations.com</a:t>
              </a:r>
              <a:r>
                <a:rPr b="1" lang="en-US" sz="2800">
                  <a:solidFill>
                    <a:schemeClr val="lt1"/>
                  </a:solidFill>
                  <a:latin typeface="Trebuchet MS"/>
                  <a:ea typeface="Trebuchet MS"/>
                  <a:cs typeface="Trebuchet MS"/>
                  <a:sym typeface="Trebuchet MS"/>
                </a:rPr>
                <a:t> </a:t>
              </a:r>
              <a:r>
                <a:rPr lang="en-US" sz="2800">
                  <a:solidFill>
                    <a:schemeClr val="lt1"/>
                  </a:solidFill>
                  <a:latin typeface="Trebuchet MS"/>
                  <a:ea typeface="Trebuchet MS"/>
                  <a:cs typeface="Trebuchet MS"/>
                  <a:sym typeface="Trebuchet MS"/>
                </a:rPr>
                <a:t>and click on HELP DESK.</a:t>
              </a:r>
              <a:endParaRPr/>
            </a:p>
            <a:p>
              <a:pPr indent="0" lvl="0" marL="0" marR="0" rtl="0" algn="l">
                <a:spcBef>
                  <a:spcPts val="0"/>
                </a:spcBef>
                <a:spcAft>
                  <a:spcPts val="0"/>
                </a:spcAft>
                <a:buNone/>
              </a:pPr>
              <a:r>
                <a:t/>
              </a:r>
              <a:endParaRPr sz="2800">
                <a:solidFill>
                  <a:schemeClr val="lt1"/>
                </a:solidFill>
                <a:latin typeface="Trebuchet MS"/>
                <a:ea typeface="Trebuchet MS"/>
                <a:cs typeface="Trebuchet MS"/>
                <a:sym typeface="Trebuchet MS"/>
              </a:endParaRPr>
            </a:p>
            <a:p>
              <a:pPr indent="0" lvl="0" marL="0" marR="0" rtl="0" algn="l">
                <a:spcBef>
                  <a:spcPts val="0"/>
                </a:spcBef>
                <a:spcAft>
                  <a:spcPts val="0"/>
                </a:spcAft>
                <a:buNone/>
              </a:pPr>
              <a:r>
                <a:rPr lang="en-US" sz="2800">
                  <a:solidFill>
                    <a:schemeClr val="lt1"/>
                  </a:solidFill>
                  <a:latin typeface="Trebuchet MS"/>
                  <a:ea typeface="Trebuchet MS"/>
                  <a:cs typeface="Trebuchet MS"/>
                  <a:sym typeface="Trebuchet MS"/>
                </a:rPr>
                <a:t>When</a:t>
              </a:r>
              <a:r>
                <a:rPr lang="en-US" sz="2800">
                  <a:solidFill>
                    <a:schemeClr val="lt1"/>
                  </a:solidFill>
                  <a:latin typeface="Trebuchet MS"/>
                  <a:ea typeface="Trebuchet MS"/>
                  <a:cs typeface="Trebuchet MS"/>
                  <a:sym typeface="Trebuchet MS"/>
                </a:rPr>
                <a:t> you are ready to print your poster</a:t>
              </a:r>
              <a:r>
                <a:rPr lang="en-US" sz="2800">
                  <a:solidFill>
                    <a:schemeClr val="lt1"/>
                  </a:solidFill>
                  <a:latin typeface="Trebuchet MS"/>
                  <a:ea typeface="Trebuchet MS"/>
                  <a:cs typeface="Trebuchet MS"/>
                  <a:sym typeface="Trebuchet MS"/>
                </a:rPr>
                <a:t>,</a:t>
              </a:r>
              <a:r>
                <a:rPr lang="en-US" sz="2800">
                  <a:solidFill>
                    <a:schemeClr val="lt1"/>
                  </a:solidFill>
                  <a:latin typeface="Trebuchet MS"/>
                  <a:ea typeface="Trebuchet MS"/>
                  <a:cs typeface="Trebuchet MS"/>
                  <a:sym typeface="Trebuchet MS"/>
                </a:rPr>
                <a:t> go online to </a:t>
              </a:r>
              <a:r>
                <a:rPr b="0" lang="en-US" sz="2800">
                  <a:solidFill>
                    <a:schemeClr val="lt1"/>
                  </a:solidFill>
                  <a:latin typeface="Trebuchet MS"/>
                  <a:ea typeface="Trebuchet MS"/>
                  <a:cs typeface="Trebuchet MS"/>
                  <a:sym typeface="Trebuchet MS"/>
                </a:rPr>
                <a:t>PosterPresentations.com</a:t>
              </a:r>
              <a:br>
                <a:rPr lang="en-US" sz="2800">
                  <a:solidFill>
                    <a:schemeClr val="lt1"/>
                  </a:solidFill>
                  <a:latin typeface="Trebuchet MS"/>
                  <a:ea typeface="Trebuchet MS"/>
                  <a:cs typeface="Trebuchet MS"/>
                  <a:sym typeface="Trebuchet MS"/>
                </a:rPr>
              </a:br>
              <a:endParaRPr sz="2800">
                <a:solidFill>
                  <a:schemeClr val="lt1"/>
                </a:solidFill>
                <a:latin typeface="Trebuchet MS"/>
                <a:ea typeface="Trebuchet MS"/>
                <a:cs typeface="Trebuchet MS"/>
                <a:sym typeface="Trebuchet MS"/>
              </a:endParaRPr>
            </a:p>
            <a:p>
              <a:pPr indent="0" lvl="0" marL="0" marR="0" rtl="0" algn="l">
                <a:spcBef>
                  <a:spcPts val="0"/>
                </a:spcBef>
                <a:spcAft>
                  <a:spcPts val="0"/>
                </a:spcAft>
                <a:buNone/>
              </a:pPr>
              <a:r>
                <a:rPr b="0" lang="en-US" sz="2800">
                  <a:solidFill>
                    <a:schemeClr val="lt1"/>
                  </a:solidFill>
                  <a:latin typeface="Trebuchet MS"/>
                  <a:ea typeface="Trebuchet MS"/>
                  <a:cs typeface="Trebuchet MS"/>
                  <a:sym typeface="Trebuchet MS"/>
                </a:rPr>
                <a:t>Need</a:t>
              </a:r>
              <a:r>
                <a:rPr b="0" lang="en-US" sz="2800">
                  <a:solidFill>
                    <a:schemeClr val="lt1"/>
                  </a:solidFill>
                  <a:latin typeface="Trebuchet MS"/>
                  <a:ea typeface="Trebuchet MS"/>
                  <a:cs typeface="Trebuchet MS"/>
                  <a:sym typeface="Trebuchet MS"/>
                </a:rPr>
                <a:t> assistance? Call us at </a:t>
              </a:r>
              <a:r>
                <a:rPr b="0" lang="en-US" sz="2800">
                  <a:solidFill>
                    <a:srgbClr val="FFC000"/>
                  </a:solidFill>
                  <a:latin typeface="Trebuchet MS"/>
                  <a:ea typeface="Trebuchet MS"/>
                  <a:cs typeface="Trebuchet MS"/>
                  <a:sym typeface="Trebuchet MS"/>
                </a:rPr>
                <a:t>1.510.649.3001</a:t>
              </a:r>
              <a:endParaRPr/>
            </a:p>
            <a:p>
              <a:pPr indent="0" lvl="0" marL="0" marR="0" rtl="0" algn="l">
                <a:spcBef>
                  <a:spcPts val="0"/>
                </a:spcBef>
                <a:spcAft>
                  <a:spcPts val="0"/>
                </a:spcAft>
                <a:buNone/>
              </a:pPr>
              <a:r>
                <a:t/>
              </a:r>
              <a:endParaRPr b="1" sz="3600">
                <a:solidFill>
                  <a:srgbClr val="FFFF00"/>
                </a:solidFill>
                <a:latin typeface="Trebuchet MS"/>
                <a:ea typeface="Trebuchet MS"/>
                <a:cs typeface="Trebuchet MS"/>
                <a:sym typeface="Trebuchet MS"/>
              </a:endParaRPr>
            </a:p>
            <a:p>
              <a:pPr indent="0" lvl="0" marL="0" marR="0" rtl="0" algn="ctr">
                <a:spcBef>
                  <a:spcPts val="0"/>
                </a:spcBef>
                <a:spcAft>
                  <a:spcPts val="0"/>
                </a:spcAft>
                <a:buNone/>
              </a:pPr>
              <a:r>
                <a:t/>
              </a:r>
              <a:endParaRPr b="1" sz="24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4000">
                  <a:solidFill>
                    <a:schemeClr val="lt1"/>
                  </a:solidFill>
                  <a:latin typeface="Trebuchet MS"/>
                  <a:ea typeface="Trebuchet MS"/>
                  <a:cs typeface="Trebuchet MS"/>
                  <a:sym typeface="Trebuchet MS"/>
                </a:rPr>
                <a:t>QUICK START</a:t>
              </a:r>
              <a:endParaRPr/>
            </a:p>
            <a:p>
              <a:pPr indent="0" lvl="0" marL="0" marR="0" rtl="0" algn="ctr">
                <a:spcBef>
                  <a:spcPts val="0"/>
                </a:spcBef>
                <a:spcAft>
                  <a:spcPts val="0"/>
                </a:spcAft>
                <a:buNone/>
              </a:pPr>
              <a:r>
                <a:t/>
              </a:r>
              <a:endParaRPr b="1" sz="32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Zoom in and out</a:t>
              </a:r>
              <a:endParaRPr/>
            </a:p>
            <a:p>
              <a:pPr indent="-1892300" lvl="0" marL="1892300" marR="0" rtl="0" algn="l">
                <a:spcBef>
                  <a:spcPts val="0"/>
                </a:spcBef>
                <a:spcAft>
                  <a:spcPts val="0"/>
                </a:spcAft>
                <a:buNone/>
              </a:pPr>
              <a:r>
                <a:rPr b="0" lang="en-US" sz="2400">
                  <a:solidFill>
                    <a:schemeClr val="lt1"/>
                  </a:solidFill>
                  <a:latin typeface="Trebuchet MS"/>
                  <a:ea typeface="Trebuchet MS"/>
                  <a:cs typeface="Trebuchet MS"/>
                  <a:sym typeface="Trebuchet MS"/>
                </a:rPr>
                <a:t>	</a:t>
              </a:r>
              <a:r>
                <a:rPr b="0" lang="en-US" sz="2400">
                  <a:solidFill>
                    <a:srgbClr val="BFBFBF"/>
                  </a:solidFill>
                  <a:latin typeface="Trebuchet MS"/>
                  <a:ea typeface="Trebuchet MS"/>
                  <a:cs typeface="Trebuchet MS"/>
                  <a:sym typeface="Trebuchet MS"/>
                </a:rPr>
                <a:t>As you work on your poster zoom in and out to the level that is more comfortable to you. </a:t>
              </a:r>
              <a:endParaRPr/>
            </a:p>
            <a:p>
              <a:pPr indent="-1892300" lvl="0" marL="1892300" marR="0" rtl="0" algn="l">
                <a:spcBef>
                  <a:spcPts val="0"/>
                </a:spcBef>
                <a:spcAft>
                  <a:spcPts val="0"/>
                </a:spcAft>
                <a:buNone/>
              </a:pPr>
              <a:r>
                <a:rPr b="1" lang="en-US" sz="2400">
                  <a:solidFill>
                    <a:srgbClr val="BFBFBF"/>
                  </a:solidFill>
                  <a:latin typeface="Trebuchet MS"/>
                  <a:ea typeface="Trebuchet MS"/>
                  <a:cs typeface="Trebuchet MS"/>
                  <a:sym typeface="Trebuchet MS"/>
                </a:rPr>
                <a:t>	</a:t>
              </a:r>
              <a:r>
                <a:rPr b="0" lang="en-US" sz="2400">
                  <a:solidFill>
                    <a:srgbClr val="BFBFBF"/>
                  </a:solidFill>
                  <a:latin typeface="Trebuchet MS"/>
                  <a:ea typeface="Trebuchet MS"/>
                  <a:cs typeface="Trebuchet MS"/>
                  <a:sym typeface="Trebuchet MS"/>
                </a:rPr>
                <a:t>Go to VIEW &gt; ZOOM.</a:t>
              </a:r>
              <a:endParaRPr/>
            </a:p>
            <a:p>
              <a:pPr indent="0" lvl="0" marL="0" marR="0" rtl="0" algn="l">
                <a:spcBef>
                  <a:spcPts val="0"/>
                </a:spcBef>
                <a:spcAft>
                  <a:spcPts val="0"/>
                </a:spcAft>
                <a:buNone/>
              </a:pPr>
              <a:r>
                <a:t/>
              </a:r>
              <a:endParaRPr b="0" sz="28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Title, Authors, and Affiliations</a:t>
              </a:r>
              <a:endParaRPr/>
            </a:p>
            <a:p>
              <a:pPr indent="0" lvl="0" marL="0" marR="0" rtl="0" algn="l">
                <a:spcBef>
                  <a:spcPts val="0"/>
                </a:spcBef>
                <a:spcAft>
                  <a:spcPts val="0"/>
                </a:spcAft>
                <a:buNone/>
              </a:pPr>
              <a:r>
                <a:rPr b="0" lang="en-US" sz="2400">
                  <a:solidFill>
                    <a:srgbClr val="BFBFBF"/>
                  </a:solidFill>
                  <a:latin typeface="Trebuchet MS"/>
                  <a:ea typeface="Trebuchet MS"/>
                  <a:cs typeface="Trebuchet MS"/>
                  <a:sym typeface="Trebuchet MS"/>
                </a:rPr>
                <a:t>Start designing your poster by adding the title, the names of the authors, and the affiliated institutions. You can type or paste text into the provided boxes. The template will automatically adjust the size of your text to fit the title box. You can manually override this feature and change the size of your text. </a:t>
              </a:r>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rPr b="1" lang="en-US" sz="2400">
                  <a:solidFill>
                    <a:srgbClr val="FFC000"/>
                  </a:solidFill>
                  <a:latin typeface="Trebuchet MS"/>
                  <a:ea typeface="Trebuchet MS"/>
                  <a:cs typeface="Trebuchet MS"/>
                  <a:sym typeface="Trebuchet MS"/>
                </a:rPr>
                <a:t>TIP: </a:t>
              </a:r>
              <a:r>
                <a:rPr b="0" lang="en-US" sz="2400">
                  <a:solidFill>
                    <a:srgbClr val="BFBFBF"/>
                  </a:solidFill>
                  <a:latin typeface="Trebuchet MS"/>
                  <a:ea typeface="Trebuchet MS"/>
                  <a:cs typeface="Trebuchet MS"/>
                  <a:sym typeface="Trebuchet MS"/>
                </a:rPr>
                <a:t>The font size of your title should be bigger than your name(s) and institution name(s).</a:t>
              </a:r>
              <a:endParaRPr/>
            </a:p>
            <a:p>
              <a:pPr indent="0" lvl="0" marL="0" marR="0" rtl="0" algn="l">
                <a:spcBef>
                  <a:spcPts val="0"/>
                </a:spcBef>
                <a:spcAft>
                  <a:spcPts val="0"/>
                </a:spcAft>
                <a:buNone/>
              </a:pPr>
              <a:br>
                <a:rPr b="1" lang="en-US" sz="2800">
                  <a:solidFill>
                    <a:schemeClr val="lt1"/>
                  </a:solidFill>
                  <a:latin typeface="Trebuchet MS"/>
                  <a:ea typeface="Trebuchet MS"/>
                  <a:cs typeface="Trebuchet MS"/>
                  <a:sym typeface="Trebuchet MS"/>
                </a:rPr>
              </a:br>
              <a:endParaRPr b="1" sz="28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Adding Logos</a:t>
              </a:r>
              <a:r>
                <a:rPr b="1" lang="en-US" sz="3200">
                  <a:solidFill>
                    <a:srgbClr val="FFC000"/>
                  </a:solidFill>
                  <a:latin typeface="Trebuchet MS"/>
                  <a:ea typeface="Trebuchet MS"/>
                  <a:cs typeface="Trebuchet MS"/>
                  <a:sym typeface="Trebuchet MS"/>
                </a:rPr>
                <a:t> / Seals</a:t>
              </a:r>
              <a:endParaRPr/>
            </a:p>
            <a:p>
              <a:pPr indent="0" lvl="0" marL="0" marR="0" rtl="0" algn="l">
                <a:spcBef>
                  <a:spcPts val="0"/>
                </a:spcBef>
                <a:spcAft>
                  <a:spcPts val="0"/>
                </a:spcAft>
                <a:buNone/>
              </a:pPr>
              <a:r>
                <a:rPr b="0" lang="en-US" sz="2400">
                  <a:solidFill>
                    <a:srgbClr val="BFBFBF"/>
                  </a:solidFill>
                  <a:latin typeface="Trebuchet MS"/>
                  <a:ea typeface="Trebuchet MS"/>
                  <a:cs typeface="Trebuchet MS"/>
                  <a:sym typeface="Trebuchet MS"/>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rPr b="1" lang="en-US" sz="2400">
                  <a:solidFill>
                    <a:srgbClr val="FFC000"/>
                  </a:solidFill>
                  <a:latin typeface="Trebuchet MS"/>
                  <a:ea typeface="Trebuchet MS"/>
                  <a:cs typeface="Trebuchet MS"/>
                  <a:sym typeface="Trebuchet MS"/>
                </a:rPr>
                <a:t>TIP: </a:t>
              </a:r>
              <a:r>
                <a:rPr b="0" lang="en-US" sz="2400">
                  <a:solidFill>
                    <a:srgbClr val="BFBFBF"/>
                  </a:solidFill>
                  <a:latin typeface="Trebuchet MS"/>
                  <a:ea typeface="Trebuchet MS"/>
                  <a:cs typeface="Trebuchet MS"/>
                  <a:sym typeface="Trebuchet MS"/>
                </a:rPr>
                <a:t>See if your school’s logo is available on our free poster templates page.</a:t>
              </a:r>
              <a:endParaRPr/>
            </a:p>
            <a:p>
              <a:pPr indent="0" lvl="0" marL="0" marR="0" rtl="0" algn="l">
                <a:spcBef>
                  <a:spcPts val="0"/>
                </a:spcBef>
                <a:spcAft>
                  <a:spcPts val="0"/>
                </a:spcAft>
                <a:buNone/>
              </a:pPr>
              <a:r>
                <a:t/>
              </a:r>
              <a:endParaRPr b="0" sz="24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Photographs / Graphics</a:t>
              </a:r>
              <a:endParaRPr/>
            </a:p>
            <a:p>
              <a:pPr indent="0" lvl="0" marL="0" marR="0" rtl="0" algn="l">
                <a:spcBef>
                  <a:spcPts val="0"/>
                </a:spcBef>
                <a:spcAft>
                  <a:spcPts val="0"/>
                </a:spcAft>
                <a:buNone/>
              </a:pPr>
              <a:r>
                <a:rPr b="0" lang="en-US" sz="2400">
                  <a:solidFill>
                    <a:srgbClr val="BFBFBF"/>
                  </a:solidFill>
                  <a:latin typeface="Trebuchet MS"/>
                  <a:ea typeface="Trebuchet MS"/>
                  <a:cs typeface="Trebuchet MS"/>
                  <a:sym typeface="Trebuchet MS"/>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disproportionally.</a:t>
              </a:r>
              <a:endParaRPr/>
            </a:p>
            <a:p>
              <a:pPr indent="0" lvl="0" marL="0" marR="0" rtl="0" algn="l">
                <a:spcBef>
                  <a:spcPts val="0"/>
                </a:spcBef>
                <a:spcAft>
                  <a:spcPts val="0"/>
                </a:spcAft>
                <a:buNone/>
              </a:pPr>
              <a:r>
                <a:t/>
              </a:r>
              <a:endParaRPr b="0" sz="24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Image Quality Check</a:t>
              </a:r>
              <a:endParaRPr/>
            </a:p>
            <a:p>
              <a:pPr indent="0" lvl="0" marL="0" marR="0" rtl="0" algn="l">
                <a:spcBef>
                  <a:spcPts val="0"/>
                </a:spcBef>
                <a:spcAft>
                  <a:spcPts val="0"/>
                </a:spcAft>
                <a:buNone/>
              </a:pPr>
              <a:r>
                <a:rPr b="0" lang="en-US" sz="2400">
                  <a:solidFill>
                    <a:srgbClr val="BFBFBF"/>
                  </a:solidFill>
                  <a:latin typeface="Trebuchet MS"/>
                  <a:ea typeface="Trebuchet MS"/>
                  <a:cs typeface="Trebuchet MS"/>
                  <a:sym typeface="Trebuchet MS"/>
                </a:rPr>
                <a:t>Zoom in and look at your images at 100% magnification. If they look good they will print well. </a:t>
              </a:r>
              <a:endParaRPr b="0" sz="2800">
                <a:solidFill>
                  <a:schemeClr val="lt1"/>
                </a:solidFill>
                <a:latin typeface="Trebuchet MS"/>
                <a:ea typeface="Trebuchet MS"/>
                <a:cs typeface="Trebuchet MS"/>
                <a:sym typeface="Trebuchet MS"/>
              </a:endParaRPr>
            </a:p>
          </p:txBody>
        </p:sp>
        <p:cxnSp>
          <p:nvCxnSpPr>
            <p:cNvPr id="24" name="Google Shape;24;p2"/>
            <p:cNvCxnSpPr/>
            <p:nvPr/>
          </p:nvCxnSpPr>
          <p:spPr>
            <a:xfrm>
              <a:off x="-11225189" y="8422500"/>
              <a:ext cx="10999746" cy="3341"/>
            </a:xfrm>
            <a:prstGeom prst="straightConnector1">
              <a:avLst/>
            </a:prstGeom>
            <a:noFill/>
            <a:ln cap="flat" cmpd="sng" w="9525">
              <a:solidFill>
                <a:srgbClr val="FFC000"/>
              </a:solidFill>
              <a:prstDash val="solid"/>
              <a:round/>
              <a:headEnd len="sm" w="sm" type="none"/>
              <a:tailEnd len="sm" w="sm" type="none"/>
            </a:ln>
          </p:spPr>
        </p:cxnSp>
        <p:pic>
          <p:nvPicPr>
            <p:cNvPr id="25" name="Google Shape;25;p2"/>
            <p:cNvPicPr preferRelativeResize="0"/>
            <p:nvPr/>
          </p:nvPicPr>
          <p:blipFill rotWithShape="1">
            <a:blip r:embed="rId10">
              <a:alphaModFix/>
            </a:blip>
            <a:srcRect b="0" l="0" r="0" t="0"/>
            <a:stretch/>
          </p:blipFill>
          <p:spPr>
            <a:xfrm>
              <a:off x="-10740740" y="10261718"/>
              <a:ext cx="1597666" cy="1201935"/>
            </a:xfrm>
            <a:prstGeom prst="rect">
              <a:avLst/>
            </a:prstGeom>
            <a:noFill/>
            <a:ln>
              <a:noFill/>
            </a:ln>
          </p:spPr>
        </p:pic>
        <p:pic>
          <p:nvPicPr>
            <p:cNvPr id="26" name="Google Shape;26;p2"/>
            <p:cNvPicPr preferRelativeResize="0"/>
            <p:nvPr/>
          </p:nvPicPr>
          <p:blipFill rotWithShape="1">
            <a:blip r:embed="rId11">
              <a:alphaModFix/>
            </a:blip>
            <a:srcRect b="0" l="0" r="0" t="0"/>
            <a:stretch/>
          </p:blipFill>
          <p:spPr>
            <a:xfrm>
              <a:off x="-10732765" y="15696927"/>
              <a:ext cx="9986808" cy="1053596"/>
            </a:xfrm>
            <a:prstGeom prst="rect">
              <a:avLst/>
            </a:prstGeom>
            <a:noFill/>
            <a:ln>
              <a:noFill/>
            </a:ln>
          </p:spPr>
        </p:pic>
        <p:grpSp>
          <p:nvGrpSpPr>
            <p:cNvPr id="27" name="Google Shape;27;p2"/>
            <p:cNvGrpSpPr/>
            <p:nvPr/>
          </p:nvGrpSpPr>
          <p:grpSpPr>
            <a:xfrm>
              <a:off x="-9744992" y="23540956"/>
              <a:ext cx="7531182" cy="2120440"/>
              <a:chOff x="-4470427" y="11016658"/>
              <a:chExt cx="3470785" cy="974220"/>
            </a:xfrm>
          </p:grpSpPr>
          <p:grpSp>
            <p:nvGrpSpPr>
              <p:cNvPr id="28" name="Google Shape;28;p2"/>
              <p:cNvGrpSpPr/>
              <p:nvPr/>
            </p:nvGrpSpPr>
            <p:grpSpPr>
              <a:xfrm>
                <a:off x="-2783495" y="11060886"/>
                <a:ext cx="624431" cy="893535"/>
                <a:chOff x="-3958697" y="11117435"/>
                <a:chExt cx="779338" cy="1280430"/>
              </a:xfrm>
            </p:grpSpPr>
            <p:pic>
              <p:nvPicPr>
                <p:cNvPr id="29" name="Google Shape;29;p2"/>
                <p:cNvPicPr preferRelativeResize="0"/>
                <p:nvPr/>
              </p:nvPicPr>
              <p:blipFill rotWithShape="1">
                <a:blip r:embed="rId12">
                  <a:alphaModFix/>
                </a:blip>
                <a:srcRect b="0" l="0" r="0" t="0"/>
                <a:stretch/>
              </p:blipFill>
              <p:spPr>
                <a:xfrm>
                  <a:off x="-3948160" y="11117435"/>
                  <a:ext cx="768801" cy="1090857"/>
                </a:xfrm>
                <a:prstGeom prst="rect">
                  <a:avLst/>
                </a:prstGeom>
                <a:noFill/>
                <a:ln>
                  <a:noFill/>
                </a:ln>
              </p:spPr>
            </p:pic>
            <p:sp>
              <p:nvSpPr>
                <p:cNvPr id="30" name="Google Shape;30;p2"/>
                <p:cNvSpPr txBox="1"/>
                <p:nvPr/>
              </p:nvSpPr>
              <p:spPr>
                <a:xfrm>
                  <a:off x="-3958697" y="12114178"/>
                  <a:ext cx="779337" cy="283687"/>
                </a:xfrm>
                <a:prstGeom prst="rect">
                  <a:avLst/>
                </a:prstGeom>
                <a:solidFill>
                  <a:schemeClr val="accent1"/>
                </a:solidFill>
                <a:ln>
                  <a:noFill/>
                </a:ln>
              </p:spPr>
              <p:txBody>
                <a:bodyPr anchorCtr="0" anchor="t" bIns="91425" lIns="91425" spcFirstLastPara="1" rIns="91425" wrap="square" tIns="91425">
                  <a:spAutoFit/>
                </a:bodyPr>
                <a:lstStyle/>
                <a:p>
                  <a:pPr indent="0" lvl="0" marL="0" marR="0" rtl="0" algn="ctr">
                    <a:spcBef>
                      <a:spcPts val="0"/>
                    </a:spcBef>
                    <a:spcAft>
                      <a:spcPts val="0"/>
                    </a:spcAft>
                    <a:buNone/>
                  </a:pPr>
                  <a:r>
                    <a:rPr b="1" lang="en-US" sz="1600">
                      <a:solidFill>
                        <a:schemeClr val="dk1"/>
                      </a:solidFill>
                      <a:latin typeface="Calibri"/>
                      <a:ea typeface="Calibri"/>
                      <a:cs typeface="Calibri"/>
                      <a:sym typeface="Calibri"/>
                    </a:rPr>
                    <a:t>ORIGINAL</a:t>
                  </a:r>
                  <a:endParaRPr b="1" sz="1600">
                    <a:solidFill>
                      <a:schemeClr val="dk1"/>
                    </a:solidFill>
                    <a:latin typeface="Calibri"/>
                    <a:ea typeface="Calibri"/>
                    <a:cs typeface="Calibri"/>
                    <a:sym typeface="Calibri"/>
                  </a:endParaRPr>
                </a:p>
              </p:txBody>
            </p:sp>
          </p:grpSp>
          <p:grpSp>
            <p:nvGrpSpPr>
              <p:cNvPr id="31" name="Google Shape;31;p2"/>
              <p:cNvGrpSpPr/>
              <p:nvPr/>
            </p:nvGrpSpPr>
            <p:grpSpPr>
              <a:xfrm>
                <a:off x="-2033159" y="11060889"/>
                <a:ext cx="1033517" cy="893529"/>
                <a:chOff x="-2921738" y="11200127"/>
                <a:chExt cx="1420279" cy="1227904"/>
              </a:xfrm>
            </p:grpSpPr>
            <p:pic>
              <p:nvPicPr>
                <p:cNvPr id="32" name="Google Shape;32;p2"/>
                <p:cNvPicPr preferRelativeResize="0"/>
                <p:nvPr/>
              </p:nvPicPr>
              <p:blipFill rotWithShape="1">
                <a:blip r:embed="rId12">
                  <a:alphaModFix/>
                </a:blip>
                <a:srcRect b="0" l="0" r="0" t="0"/>
                <a:stretch/>
              </p:blipFill>
              <p:spPr>
                <a:xfrm>
                  <a:off x="-2921738" y="11200127"/>
                  <a:ext cx="1420279" cy="1029694"/>
                </a:xfrm>
                <a:prstGeom prst="rect">
                  <a:avLst/>
                </a:prstGeom>
                <a:noFill/>
                <a:ln>
                  <a:noFill/>
                </a:ln>
              </p:spPr>
            </p:pic>
            <p:sp>
              <p:nvSpPr>
                <p:cNvPr id="33" name="Google Shape;33;p2"/>
                <p:cNvSpPr txBox="1"/>
                <p:nvPr/>
              </p:nvSpPr>
              <p:spPr>
                <a:xfrm>
                  <a:off x="-2918991" y="12175418"/>
                  <a:ext cx="1417532" cy="252613"/>
                </a:xfrm>
                <a:prstGeom prst="rect">
                  <a:avLst/>
                </a:prstGeom>
                <a:solidFill>
                  <a:srgbClr val="FF0000"/>
                </a:solidFill>
                <a:ln>
                  <a:noFill/>
                </a:ln>
              </p:spPr>
              <p:txBody>
                <a:bodyPr anchorCtr="0" anchor="t" bIns="91425" lIns="457200" spcFirstLastPara="1" rIns="457200" wrap="square" tIns="91425">
                  <a:spAutoFit/>
                </a:bodyPr>
                <a:lstStyle/>
                <a:p>
                  <a:pPr indent="0" lvl="0" marL="0" marR="0" rtl="0" algn="ctr">
                    <a:spcBef>
                      <a:spcPts val="0"/>
                    </a:spcBef>
                    <a:spcAft>
                      <a:spcPts val="0"/>
                    </a:spcAft>
                    <a:buNone/>
                  </a:pPr>
                  <a:r>
                    <a:rPr b="1" lang="en-US" sz="1400">
                      <a:solidFill>
                        <a:schemeClr val="lt1"/>
                      </a:solidFill>
                      <a:latin typeface="Calibri"/>
                      <a:ea typeface="Calibri"/>
                      <a:cs typeface="Calibri"/>
                      <a:sym typeface="Calibri"/>
                    </a:rPr>
                    <a:t>DISTORTED</a:t>
                  </a:r>
                  <a:endParaRPr b="1" sz="700">
                    <a:solidFill>
                      <a:schemeClr val="lt1"/>
                    </a:solidFill>
                    <a:latin typeface="Calibri"/>
                    <a:ea typeface="Calibri"/>
                    <a:cs typeface="Calibri"/>
                    <a:sym typeface="Calibri"/>
                  </a:endParaRPr>
                </a:p>
              </p:txBody>
            </p:sp>
          </p:grpSp>
          <p:pic>
            <p:nvPicPr>
              <p:cNvPr id="34" name="Google Shape;34;p2"/>
              <p:cNvPicPr preferRelativeResize="0"/>
              <p:nvPr/>
            </p:nvPicPr>
            <p:blipFill rotWithShape="1">
              <a:blip r:embed="rId13">
                <a:alphaModFix/>
              </a:blip>
              <a:srcRect b="0" l="0" r="0" t="0"/>
              <a:stretch/>
            </p:blipFill>
            <p:spPr>
              <a:xfrm>
                <a:off x="-4470427" y="11016658"/>
                <a:ext cx="1098742" cy="847761"/>
              </a:xfrm>
              <a:prstGeom prst="rect">
                <a:avLst/>
              </a:prstGeom>
              <a:noFill/>
              <a:ln>
                <a:noFill/>
              </a:ln>
            </p:spPr>
          </p:pic>
          <p:sp>
            <p:nvSpPr>
              <p:cNvPr id="35" name="Google Shape;35;p2"/>
              <p:cNvSpPr txBox="1"/>
              <p:nvPr/>
            </p:nvSpPr>
            <p:spPr>
              <a:xfrm>
                <a:off x="-4440600" y="11665645"/>
                <a:ext cx="1035685" cy="325233"/>
              </a:xfrm>
              <a:prstGeom prst="rect">
                <a:avLst/>
              </a:prstGeom>
              <a:noFill/>
              <a:ln>
                <a:noFill/>
              </a:ln>
            </p:spPr>
            <p:txBody>
              <a:bodyPr anchorCtr="0" anchor="t" bIns="0" lIns="457200" spcFirstLastPara="1" rIns="457200" wrap="square" tIns="457200">
                <a:sp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Corner</a:t>
                </a:r>
                <a:r>
                  <a:rPr lang="en-US" sz="1600">
                    <a:solidFill>
                      <a:schemeClr val="lt1"/>
                    </a:solidFill>
                    <a:latin typeface="Calibri"/>
                    <a:ea typeface="Calibri"/>
                    <a:cs typeface="Calibri"/>
                    <a:sym typeface="Calibri"/>
                  </a:rPr>
                  <a:t> handles</a:t>
                </a:r>
                <a:endParaRPr sz="1600">
                  <a:solidFill>
                    <a:schemeClr val="lt1"/>
                  </a:solidFill>
                  <a:latin typeface="Calibri"/>
                  <a:ea typeface="Calibri"/>
                  <a:cs typeface="Calibri"/>
                  <a:sym typeface="Calibri"/>
                </a:endParaRPr>
              </a:p>
            </p:txBody>
          </p:sp>
        </p:grpSp>
        <p:grpSp>
          <p:nvGrpSpPr>
            <p:cNvPr id="36" name="Google Shape;36;p2"/>
            <p:cNvGrpSpPr/>
            <p:nvPr/>
          </p:nvGrpSpPr>
          <p:grpSpPr>
            <a:xfrm>
              <a:off x="-10398794" y="27751410"/>
              <a:ext cx="9323012" cy="2453250"/>
              <a:chOff x="-4754996" y="12734136"/>
              <a:chExt cx="4296559" cy="1127128"/>
            </a:xfrm>
          </p:grpSpPr>
          <p:graphicFrame>
            <p:nvGraphicFramePr>
              <p:cNvPr id="37" name="Google Shape;37;p2"/>
              <p:cNvGraphicFramePr/>
              <p:nvPr/>
            </p:nvGraphicFramePr>
            <p:xfrm>
              <a:off x="-4533347" y="12734142"/>
              <a:ext cx="1828800" cy="1117600"/>
            </p:xfrm>
            <a:graphic>
              <a:graphicData uri="http://schemas.openxmlformats.org/presentationml/2006/ole">
                <mc:AlternateContent>
                  <mc:Choice Requires="v">
                    <p:oleObj r:id="rId14" imgH="1117600" imgW="1828800" progId="Photoshop.Image.13" spid="_x0000_s3">
                      <p:embed/>
                    </p:oleObj>
                  </mc:Choice>
                  <mc:Fallback>
                    <p:oleObj r:id="rId15" imgH="1117600" imgW="1828800" progId="Photoshop.Image.13">
                      <p:embed/>
                      <p:pic>
                        <p:nvPicPr>
                          <p:cNvPr id="37" name="Google Shape;37;p2"/>
                          <p:cNvPicPr preferRelativeResize="0"/>
                          <p:nvPr/>
                        </p:nvPicPr>
                        <p:blipFill rotWithShape="1">
                          <a:blip r:embed="rId16">
                            <a:alphaModFix/>
                          </a:blip>
                          <a:srcRect b="0" l="0" r="0" t="0"/>
                          <a:stretch/>
                        </p:blipFill>
                        <p:spPr>
                          <a:xfrm>
                            <a:off x="-4533347" y="12734142"/>
                            <a:ext cx="1828800" cy="1117600"/>
                          </a:xfrm>
                          <a:prstGeom prst="rect">
                            <a:avLst/>
                          </a:prstGeom>
                          <a:noFill/>
                          <a:ln>
                            <a:noFill/>
                          </a:ln>
                        </p:spPr>
                      </p:pic>
                    </p:oleObj>
                  </mc:Fallback>
                </mc:AlternateContent>
              </a:graphicData>
            </a:graphic>
          </p:graphicFrame>
          <p:graphicFrame>
            <p:nvGraphicFramePr>
              <p:cNvPr id="38" name="Google Shape;38;p2"/>
              <p:cNvGraphicFramePr/>
              <p:nvPr/>
            </p:nvGraphicFramePr>
            <p:xfrm>
              <a:off x="-2456641" y="12737835"/>
              <a:ext cx="1828800" cy="1117600"/>
            </p:xfrm>
            <a:graphic>
              <a:graphicData uri="http://schemas.openxmlformats.org/presentationml/2006/ole">
                <mc:AlternateContent>
                  <mc:Choice Requires="v">
                    <p:oleObj r:id="rId17" imgH="1117600" imgW="1828800" progId="Photoshop.Image.13" spid="_x0000_s4">
                      <p:embed/>
                    </p:oleObj>
                  </mc:Choice>
                  <mc:Fallback>
                    <p:oleObj r:id="rId18" imgH="1117600" imgW="1828800" progId="Photoshop.Image.13">
                      <p:embed/>
                      <p:pic>
                        <p:nvPicPr>
                          <p:cNvPr id="38" name="Google Shape;38;p2"/>
                          <p:cNvPicPr preferRelativeResize="0"/>
                          <p:nvPr/>
                        </p:nvPicPr>
                        <p:blipFill rotWithShape="1">
                          <a:blip r:embed="rId19">
                            <a:alphaModFix/>
                          </a:blip>
                          <a:srcRect b="0" l="0" r="0" t="0"/>
                          <a:stretch/>
                        </p:blipFill>
                        <p:spPr>
                          <a:xfrm>
                            <a:off x="-2456641" y="12737835"/>
                            <a:ext cx="1828800" cy="1117600"/>
                          </a:xfrm>
                          <a:prstGeom prst="rect">
                            <a:avLst/>
                          </a:prstGeom>
                          <a:noFill/>
                          <a:ln>
                            <a:noFill/>
                          </a:ln>
                        </p:spPr>
                      </p:pic>
                    </p:oleObj>
                  </mc:Fallback>
                </mc:AlternateContent>
              </a:graphicData>
            </a:graphic>
          </p:graphicFrame>
          <p:sp>
            <p:nvSpPr>
              <p:cNvPr id="39" name="Google Shape;39;p2"/>
              <p:cNvSpPr txBox="1"/>
              <p:nvPr/>
            </p:nvSpPr>
            <p:spPr>
              <a:xfrm rot="-5400000">
                <a:off x="-5235785" y="13214925"/>
                <a:ext cx="1117601" cy="156024"/>
              </a:xfrm>
              <a:prstGeom prst="rect">
                <a:avLst/>
              </a:prstGeom>
              <a:noFill/>
              <a:ln>
                <a:noFill/>
              </a:ln>
            </p:spPr>
            <p:txBody>
              <a:bodyPr anchorCtr="0" anchor="t" bIns="0" lIns="91425" spcFirstLastPara="1" rIns="91425" wrap="square" tIns="91425">
                <a:spAutoFit/>
              </a:bodyPr>
              <a:lstStyle/>
              <a:p>
                <a:pPr indent="0" lvl="0" marL="0" marR="0" rtl="0" algn="ctr">
                  <a:spcBef>
                    <a:spcPts val="0"/>
                  </a:spcBef>
                  <a:spcAft>
                    <a:spcPts val="0"/>
                  </a:spcAft>
                  <a:buNone/>
                </a:pPr>
                <a:r>
                  <a:rPr lang="en-US" sz="1600">
                    <a:solidFill>
                      <a:srgbClr val="92D050"/>
                    </a:solidFill>
                    <a:latin typeface="Calibri"/>
                    <a:ea typeface="Calibri"/>
                    <a:cs typeface="Calibri"/>
                    <a:sym typeface="Calibri"/>
                  </a:rPr>
                  <a:t>Good</a:t>
                </a:r>
                <a:r>
                  <a:rPr lang="en-US" sz="1600">
                    <a:solidFill>
                      <a:srgbClr val="92D050"/>
                    </a:solidFill>
                    <a:latin typeface="Calibri"/>
                    <a:ea typeface="Calibri"/>
                    <a:cs typeface="Calibri"/>
                    <a:sym typeface="Calibri"/>
                  </a:rPr>
                  <a:t> </a:t>
                </a:r>
                <a:r>
                  <a:rPr lang="en-US" sz="1600">
                    <a:solidFill>
                      <a:schemeClr val="lt1"/>
                    </a:solidFill>
                    <a:latin typeface="Calibri"/>
                    <a:ea typeface="Calibri"/>
                    <a:cs typeface="Calibri"/>
                    <a:sym typeface="Calibri"/>
                  </a:rPr>
                  <a:t>printing quality</a:t>
                </a:r>
                <a:endParaRPr sz="1600">
                  <a:solidFill>
                    <a:schemeClr val="lt1"/>
                  </a:solidFill>
                  <a:latin typeface="Calibri"/>
                  <a:ea typeface="Calibri"/>
                  <a:cs typeface="Calibri"/>
                  <a:sym typeface="Calibri"/>
                </a:endParaRPr>
              </a:p>
            </p:txBody>
          </p:sp>
          <p:sp>
            <p:nvSpPr>
              <p:cNvPr id="40" name="Google Shape;40;p2"/>
              <p:cNvSpPr txBox="1"/>
              <p:nvPr/>
            </p:nvSpPr>
            <p:spPr>
              <a:xfrm rot="-5400000">
                <a:off x="-1095250" y="13224452"/>
                <a:ext cx="1117601" cy="156024"/>
              </a:xfrm>
              <a:prstGeom prst="rect">
                <a:avLst/>
              </a:prstGeom>
              <a:noFill/>
              <a:ln>
                <a:noFill/>
              </a:ln>
            </p:spPr>
            <p:txBody>
              <a:bodyPr anchorCtr="0" anchor="t" bIns="0" lIns="91425" spcFirstLastPara="1" rIns="91425" wrap="square" tIns="91425">
                <a:spAutoFit/>
              </a:bodyPr>
              <a:lstStyle/>
              <a:p>
                <a:pPr indent="0" lvl="0" marL="0" marR="0" rtl="0" algn="ctr">
                  <a:spcBef>
                    <a:spcPts val="0"/>
                  </a:spcBef>
                  <a:spcAft>
                    <a:spcPts val="0"/>
                  </a:spcAft>
                  <a:buNone/>
                </a:pPr>
                <a:r>
                  <a:rPr lang="en-US" sz="1600">
                    <a:solidFill>
                      <a:srgbClr val="FF0000"/>
                    </a:solidFill>
                    <a:latin typeface="Calibri"/>
                    <a:ea typeface="Calibri"/>
                    <a:cs typeface="Calibri"/>
                    <a:sym typeface="Calibri"/>
                  </a:rPr>
                  <a:t>Bad </a:t>
                </a:r>
                <a:r>
                  <a:rPr lang="en-US" sz="1600">
                    <a:solidFill>
                      <a:schemeClr val="lt1"/>
                    </a:solidFill>
                    <a:latin typeface="Calibri"/>
                    <a:ea typeface="Calibri"/>
                    <a:cs typeface="Calibri"/>
                    <a:sym typeface="Calibri"/>
                  </a:rPr>
                  <a:t>printing quality</a:t>
                </a:r>
                <a:endParaRPr sz="1600">
                  <a:solidFill>
                    <a:schemeClr val="lt1"/>
                  </a:solidFill>
                  <a:latin typeface="Calibri"/>
                  <a:ea typeface="Calibri"/>
                  <a:cs typeface="Calibri"/>
                  <a:sym typeface="Calibri"/>
                </a:endParaRPr>
              </a:p>
            </p:txBody>
          </p:sp>
        </p:grpSp>
      </p:grpSp>
      <p:sp>
        <p:nvSpPr>
          <p:cNvPr id="41" name="Google Shape;41;p2"/>
          <p:cNvSpPr/>
          <p:nvPr/>
        </p:nvSpPr>
        <p:spPr>
          <a:xfrm>
            <a:off x="0" y="-55065"/>
            <a:ext cx="43891199" cy="1042617"/>
          </a:xfrm>
          <a:prstGeom prst="rect">
            <a:avLst/>
          </a:prstGeom>
          <a:gradFill>
            <a:gsLst>
              <a:gs pos="0">
                <a:srgbClr val="98C2F5"/>
              </a:gs>
              <a:gs pos="100000">
                <a:schemeClr val="lt1"/>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sp>
        <p:nvSpPr>
          <p:cNvPr id="42" name="Google Shape;42;p2"/>
          <p:cNvSpPr/>
          <p:nvPr/>
        </p:nvSpPr>
        <p:spPr>
          <a:xfrm>
            <a:off x="29382628" y="5392017"/>
            <a:ext cx="13577436" cy="26757874"/>
          </a:xfrm>
          <a:prstGeom prst="roundRect">
            <a:avLst>
              <a:gd fmla="val 1956" name="adj"/>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sp>
        <p:nvSpPr>
          <p:cNvPr id="43" name="Google Shape;43;p2"/>
          <p:cNvSpPr/>
          <p:nvPr/>
        </p:nvSpPr>
        <p:spPr>
          <a:xfrm>
            <a:off x="15156881" y="5370818"/>
            <a:ext cx="13577436" cy="26779072"/>
          </a:xfrm>
          <a:prstGeom prst="roundRect">
            <a:avLst>
              <a:gd fmla="val 1956" name="adj"/>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sp>
        <p:nvSpPr>
          <p:cNvPr id="44" name="Google Shape;44;p2"/>
          <p:cNvSpPr/>
          <p:nvPr/>
        </p:nvSpPr>
        <p:spPr>
          <a:xfrm>
            <a:off x="931136" y="5413216"/>
            <a:ext cx="13577436" cy="26736674"/>
          </a:xfrm>
          <a:prstGeom prst="roundRect">
            <a:avLst>
              <a:gd fmla="val 1956" name="adj"/>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sp>
        <p:nvSpPr>
          <p:cNvPr id="45" name="Google Shape;45;p2"/>
          <p:cNvSpPr/>
          <p:nvPr/>
        </p:nvSpPr>
        <p:spPr>
          <a:xfrm>
            <a:off x="6096" y="4742487"/>
            <a:ext cx="43891199" cy="274521"/>
          </a:xfrm>
          <a:prstGeom prst="rect">
            <a:avLst/>
          </a:prstGeom>
          <a:gradFill>
            <a:gsLst>
              <a:gs pos="0">
                <a:srgbClr val="98C2F5"/>
              </a:gs>
              <a:gs pos="51000">
                <a:schemeClr val="lt1"/>
              </a:gs>
              <a:gs pos="100000">
                <a:srgbClr val="DAE9F6"/>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sp>
        <p:nvSpPr>
          <p:cNvPr id="46" name="Google Shape;46;p2"/>
          <p:cNvSpPr txBox="1"/>
          <p:nvPr/>
        </p:nvSpPr>
        <p:spPr>
          <a:xfrm>
            <a:off x="44483669" y="31169781"/>
            <a:ext cx="7629577" cy="1399638"/>
          </a:xfrm>
          <a:prstGeom prst="rect">
            <a:avLst/>
          </a:prstGeom>
          <a:noFill/>
          <a:ln>
            <a:noFill/>
          </a:ln>
        </p:spPr>
        <p:txBody>
          <a:bodyPr anchorCtr="0" anchor="t" bIns="32650" lIns="65300" spcFirstLastPara="1" rIns="65300" wrap="square" tIns="32650">
            <a:spAutoFit/>
          </a:bodyPr>
          <a:lstStyle/>
          <a:p>
            <a:pPr indent="-400050" lvl="0" marL="400050" marR="0" rtl="0" algn="l">
              <a:lnSpc>
                <a:spcPct val="92857"/>
              </a:lnSpc>
              <a:spcBef>
                <a:spcPts val="0"/>
              </a:spcBef>
              <a:spcAft>
                <a:spcPts val="0"/>
              </a:spcAft>
              <a:buNone/>
            </a:pPr>
            <a:r>
              <a:rPr lang="en-US" sz="2800">
                <a:solidFill>
                  <a:schemeClr val="lt1"/>
                </a:solidFill>
                <a:latin typeface="Calibri"/>
                <a:ea typeface="Calibri"/>
                <a:cs typeface="Calibri"/>
                <a:sym typeface="Calibri"/>
              </a:rPr>
              <a:t>© 2015</a:t>
            </a:r>
            <a:r>
              <a:rPr lang="en-US" sz="2800">
                <a:solidFill>
                  <a:schemeClr val="lt1"/>
                </a:solidFill>
                <a:latin typeface="Calibri"/>
                <a:ea typeface="Calibri"/>
                <a:cs typeface="Calibri"/>
                <a:sym typeface="Calibri"/>
              </a:rPr>
              <a:t> </a:t>
            </a:r>
            <a:r>
              <a:rPr lang="en-US" sz="2800">
                <a:solidFill>
                  <a:schemeClr val="lt1"/>
                </a:solidFill>
                <a:latin typeface="Calibri"/>
                <a:ea typeface="Calibri"/>
                <a:cs typeface="Calibri"/>
                <a:sym typeface="Calibri"/>
              </a:rPr>
              <a:t>PosterPresentations.com</a:t>
            </a:r>
            <a:br>
              <a:rPr lang="en-US" sz="2800">
                <a:solidFill>
                  <a:schemeClr val="lt1"/>
                </a:solidFill>
                <a:latin typeface="Calibri"/>
                <a:ea typeface="Calibri"/>
                <a:cs typeface="Calibri"/>
                <a:sym typeface="Calibri"/>
              </a:rPr>
            </a:br>
            <a:r>
              <a:rPr lang="en-US" sz="2400">
                <a:solidFill>
                  <a:schemeClr val="lt1"/>
                </a:solidFill>
                <a:latin typeface="Calibri"/>
                <a:ea typeface="Calibri"/>
                <a:cs typeface="Calibri"/>
                <a:sym typeface="Calibri"/>
              </a:rPr>
              <a:t>2117 Fourth Street ,</a:t>
            </a:r>
            <a:r>
              <a:rPr lang="en-US" sz="2400">
                <a:solidFill>
                  <a:schemeClr val="lt1"/>
                </a:solidFill>
                <a:latin typeface="Calibri"/>
                <a:ea typeface="Calibri"/>
                <a:cs typeface="Calibri"/>
                <a:sym typeface="Calibri"/>
              </a:rPr>
              <a:t> Unit C</a:t>
            </a:r>
            <a:endParaRPr/>
          </a:p>
          <a:p>
            <a:pPr indent="-400050" lvl="0" marL="400050" marR="0" rtl="0" algn="l">
              <a:lnSpc>
                <a:spcPct val="108333"/>
              </a:lnSpc>
              <a:spcBef>
                <a:spcPts val="0"/>
              </a:spcBef>
              <a:spcAft>
                <a:spcPts val="0"/>
              </a:spcAft>
              <a:buNone/>
            </a:pPr>
            <a:r>
              <a:rPr lang="en-US" sz="2400">
                <a:solidFill>
                  <a:schemeClr val="lt1"/>
                </a:solidFill>
                <a:latin typeface="Calibri"/>
                <a:ea typeface="Calibri"/>
                <a:cs typeface="Calibri"/>
                <a:sym typeface="Calibri"/>
              </a:rPr>
              <a:t>	Berkeley CA </a:t>
            </a:r>
            <a:r>
              <a:rPr lang="en-US" sz="2000">
                <a:solidFill>
                  <a:schemeClr val="lt1"/>
                </a:solidFill>
                <a:latin typeface="Calibri"/>
                <a:ea typeface="Calibri"/>
                <a:cs typeface="Calibri"/>
                <a:sym typeface="Calibri"/>
              </a:rPr>
              <a:t>94710</a:t>
            </a:r>
            <a:endParaRPr sz="2400">
              <a:solidFill>
                <a:schemeClr val="lt1"/>
              </a:solidFill>
              <a:latin typeface="Calibri"/>
              <a:ea typeface="Calibri"/>
              <a:cs typeface="Calibri"/>
              <a:sym typeface="Calibri"/>
            </a:endParaRPr>
          </a:p>
          <a:p>
            <a:pPr indent="-400050" lvl="0" marL="400050" marR="0" rtl="0" algn="l">
              <a:lnSpc>
                <a:spcPct val="108333"/>
              </a:lnSpc>
              <a:spcBef>
                <a:spcPts val="0"/>
              </a:spcBef>
              <a:spcAft>
                <a:spcPts val="0"/>
              </a:spcAft>
              <a:buNone/>
            </a:pPr>
            <a:r>
              <a:rPr b="1" lang="en-US" sz="2400">
                <a:solidFill>
                  <a:srgbClr val="FFFF00"/>
                </a:solidFill>
                <a:latin typeface="Calibri"/>
                <a:ea typeface="Calibri"/>
                <a:cs typeface="Calibri"/>
                <a:sym typeface="Calibri"/>
              </a:rPr>
              <a:t>	posterpresenter@gmail.com</a:t>
            </a:r>
            <a:endParaRPr b="1" sz="2800">
              <a:solidFill>
                <a:srgbClr val="FFFF00"/>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9"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66" name="Shape 66"/>
        <p:cNvGrpSpPr/>
        <p:nvPr/>
      </p:nvGrpSpPr>
      <p:grpSpPr>
        <a:xfrm>
          <a:off x="0" y="0"/>
          <a:ext cx="0" cy="0"/>
          <a:chOff x="0" y="0"/>
          <a:chExt cx="0" cy="0"/>
        </a:xfrm>
      </p:grpSpPr>
      <p:sp>
        <p:nvSpPr>
          <p:cNvPr id="67" name="Google Shape;67;p4"/>
          <p:cNvSpPr/>
          <p:nvPr/>
        </p:nvSpPr>
        <p:spPr>
          <a:xfrm rot="10800000">
            <a:off x="1" y="31869602"/>
            <a:ext cx="43891199" cy="1042617"/>
          </a:xfrm>
          <a:prstGeom prst="rect">
            <a:avLst/>
          </a:prstGeom>
          <a:gradFill>
            <a:gsLst>
              <a:gs pos="0">
                <a:srgbClr val="98C2F5"/>
              </a:gs>
              <a:gs pos="100000">
                <a:schemeClr val="lt1"/>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sp>
        <p:nvSpPr>
          <p:cNvPr id="68" name="Google Shape;68;p4"/>
          <p:cNvSpPr/>
          <p:nvPr/>
        </p:nvSpPr>
        <p:spPr>
          <a:xfrm>
            <a:off x="446073" y="5475145"/>
            <a:ext cx="10058400" cy="26736674"/>
          </a:xfrm>
          <a:prstGeom prst="roundRect">
            <a:avLst>
              <a:gd fmla="val 1956" name="adj"/>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sp>
        <p:nvSpPr>
          <p:cNvPr id="69" name="Google Shape;69;p4"/>
          <p:cNvSpPr/>
          <p:nvPr/>
        </p:nvSpPr>
        <p:spPr>
          <a:xfrm>
            <a:off x="11428937" y="5475142"/>
            <a:ext cx="10058400" cy="26736674"/>
          </a:xfrm>
          <a:prstGeom prst="roundRect">
            <a:avLst>
              <a:gd fmla="val 1956" name="adj"/>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sp>
        <p:nvSpPr>
          <p:cNvPr id="70" name="Google Shape;70;p4"/>
          <p:cNvSpPr/>
          <p:nvPr/>
        </p:nvSpPr>
        <p:spPr>
          <a:xfrm>
            <a:off x="22411802" y="5475143"/>
            <a:ext cx="10058400" cy="26736674"/>
          </a:xfrm>
          <a:prstGeom prst="roundRect">
            <a:avLst>
              <a:gd fmla="val 1956" name="adj"/>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sp>
        <p:nvSpPr>
          <p:cNvPr id="71" name="Google Shape;71;p4"/>
          <p:cNvSpPr/>
          <p:nvPr/>
        </p:nvSpPr>
        <p:spPr>
          <a:xfrm>
            <a:off x="33394663" y="5475144"/>
            <a:ext cx="10058400" cy="26736674"/>
          </a:xfrm>
          <a:prstGeom prst="roundRect">
            <a:avLst>
              <a:gd fmla="val 1956" name="adj"/>
            </a:avLst>
          </a:prstGeom>
          <a:no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sp>
        <p:nvSpPr>
          <p:cNvPr id="72" name="Google Shape;72;p4"/>
          <p:cNvSpPr/>
          <p:nvPr/>
        </p:nvSpPr>
        <p:spPr>
          <a:xfrm>
            <a:off x="0" y="0"/>
            <a:ext cx="43891199" cy="48006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8600">
              <a:solidFill>
                <a:schemeClr val="dk1"/>
              </a:solidFill>
              <a:latin typeface="Calibri"/>
              <a:ea typeface="Calibri"/>
              <a:cs typeface="Calibri"/>
              <a:sym typeface="Calibri"/>
            </a:endParaRPr>
          </a:p>
        </p:txBody>
      </p:sp>
      <p:sp>
        <p:nvSpPr>
          <p:cNvPr id="73" name="Google Shape;73;p4"/>
          <p:cNvSpPr txBox="1"/>
          <p:nvPr/>
        </p:nvSpPr>
        <p:spPr>
          <a:xfrm>
            <a:off x="1567305" y="32390909"/>
            <a:ext cx="2514600" cy="336819"/>
          </a:xfrm>
          <a:prstGeom prst="rect">
            <a:avLst/>
          </a:prstGeom>
          <a:noFill/>
          <a:ln>
            <a:noFill/>
          </a:ln>
        </p:spPr>
        <p:txBody>
          <a:bodyPr anchorCtr="0" anchor="t" bIns="45600" lIns="91250" spcFirstLastPara="1" rIns="91250" wrap="square" tIns="45600">
            <a:spAutoFit/>
          </a:bodyPr>
          <a:lstStyle/>
          <a:p>
            <a:pPr indent="0" lvl="0" marL="0" marR="0" rtl="0" algn="l">
              <a:lnSpc>
                <a:spcPct val="65000"/>
              </a:lnSpc>
              <a:spcBef>
                <a:spcPts val="0"/>
              </a:spcBef>
              <a:spcAft>
                <a:spcPts val="0"/>
              </a:spcAft>
              <a:buNone/>
            </a:pPr>
            <a:r>
              <a:rPr b="1" lang="en-US" sz="500">
                <a:solidFill>
                  <a:srgbClr val="BFBFBF"/>
                </a:solidFill>
                <a:latin typeface="Arial"/>
                <a:ea typeface="Arial"/>
                <a:cs typeface="Arial"/>
                <a:sym typeface="Arial"/>
              </a:rPr>
              <a:t>RESEARCH POSTER PRESENTATION DESIGN © 2015</a:t>
            </a:r>
            <a:endParaRPr b="1" sz="500">
              <a:solidFill>
                <a:srgbClr val="BFBFBF"/>
              </a:solidFill>
              <a:latin typeface="Arial"/>
              <a:ea typeface="Arial"/>
              <a:cs typeface="Arial"/>
              <a:sym typeface="Arial"/>
            </a:endParaRPr>
          </a:p>
          <a:p>
            <a:pPr indent="0" lvl="0" marL="0" marR="0" rtl="0" algn="l">
              <a:lnSpc>
                <a:spcPct val="65000"/>
              </a:lnSpc>
              <a:spcBef>
                <a:spcPts val="550"/>
              </a:spcBef>
              <a:spcAft>
                <a:spcPts val="0"/>
              </a:spcAft>
              <a:buNone/>
            </a:pPr>
            <a:r>
              <a:rPr b="1" lang="en-US" sz="1100">
                <a:solidFill>
                  <a:srgbClr val="BFBFBF"/>
                </a:solidFill>
                <a:latin typeface="Arial"/>
                <a:ea typeface="Arial"/>
                <a:cs typeface="Arial"/>
                <a:sym typeface="Arial"/>
              </a:rPr>
              <a:t>www.PosterPresentations.com</a:t>
            </a:r>
            <a:endParaRPr/>
          </a:p>
        </p:txBody>
      </p:sp>
      <p:grpSp>
        <p:nvGrpSpPr>
          <p:cNvPr id="74" name="Google Shape;74;p4"/>
          <p:cNvGrpSpPr/>
          <p:nvPr/>
        </p:nvGrpSpPr>
        <p:grpSpPr>
          <a:xfrm>
            <a:off x="-11225189" y="-1"/>
            <a:ext cx="11018865" cy="32918401"/>
            <a:chOff x="-11225189" y="-1"/>
            <a:chExt cx="11018865" cy="32918401"/>
          </a:xfrm>
        </p:grpSpPr>
        <p:sp>
          <p:nvSpPr>
            <p:cNvPr id="75" name="Google Shape;75;p4"/>
            <p:cNvSpPr/>
            <p:nvPr/>
          </p:nvSpPr>
          <p:spPr>
            <a:xfrm>
              <a:off x="-11216136" y="-1"/>
              <a:ext cx="11009812" cy="32918401"/>
            </a:xfrm>
            <a:prstGeom prst="rect">
              <a:avLst/>
            </a:prstGeom>
            <a:solidFill>
              <a:srgbClr val="0C0C0C"/>
            </a:solidFill>
            <a:ln>
              <a:noFill/>
            </a:ln>
          </p:spPr>
          <p:txBody>
            <a:bodyPr anchorCtr="0" anchor="t" bIns="0" lIns="457200" spcFirstLastPara="1" rIns="457200" wrap="square" tIns="457200">
              <a:noAutofit/>
            </a:bodyPr>
            <a:lstStyle/>
            <a:p>
              <a:pPr indent="0" lvl="0" marL="0" marR="0" rtl="0" algn="ctr">
                <a:lnSpc>
                  <a:spcPct val="100000"/>
                </a:lnSpc>
                <a:spcBef>
                  <a:spcPts val="0"/>
                </a:spcBef>
                <a:spcAft>
                  <a:spcPts val="0"/>
                </a:spcAft>
                <a:buClr>
                  <a:srgbClr val="FF0000"/>
                </a:buClr>
                <a:buSzPts val="3200"/>
                <a:buFont typeface="Trebuchet MS"/>
                <a:buNone/>
              </a:pPr>
              <a:r>
                <a:rPr b="1" lang="en-US" sz="3200">
                  <a:solidFill>
                    <a:srgbClr val="FF0000"/>
                  </a:solidFill>
                  <a:latin typeface="Trebuchet MS"/>
                  <a:ea typeface="Trebuchet MS"/>
                  <a:cs typeface="Trebuchet MS"/>
                  <a:sym typeface="Trebuchet MS"/>
                </a:rPr>
                <a:t>(—THIS SIDEBAR DOES NOT PRINT—)</a:t>
              </a:r>
              <a:endParaRPr b="1" sz="32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4000">
                  <a:solidFill>
                    <a:schemeClr val="lt1"/>
                  </a:solidFill>
                  <a:latin typeface="Trebuchet MS"/>
                  <a:ea typeface="Trebuchet MS"/>
                  <a:cs typeface="Trebuchet MS"/>
                  <a:sym typeface="Trebuchet MS"/>
                </a:rPr>
                <a:t>DESIGN</a:t>
              </a:r>
              <a:r>
                <a:rPr b="1" lang="en-US" sz="4000">
                  <a:solidFill>
                    <a:schemeClr val="lt1"/>
                  </a:solidFill>
                  <a:latin typeface="Trebuchet MS"/>
                  <a:ea typeface="Trebuchet MS"/>
                  <a:cs typeface="Trebuchet MS"/>
                  <a:sym typeface="Trebuchet MS"/>
                </a:rPr>
                <a:t> </a:t>
              </a:r>
              <a:r>
                <a:rPr b="1" lang="en-US" sz="4000">
                  <a:solidFill>
                    <a:schemeClr val="lt1"/>
                  </a:solidFill>
                  <a:latin typeface="Trebuchet MS"/>
                  <a:ea typeface="Trebuchet MS"/>
                  <a:cs typeface="Trebuchet MS"/>
                  <a:sym typeface="Trebuchet MS"/>
                </a:rPr>
                <a:t>GUIDE</a:t>
              </a:r>
              <a:endParaRPr/>
            </a:p>
            <a:p>
              <a:pPr indent="0" lvl="0" marL="0" marR="0" rtl="0" algn="ctr">
                <a:spcBef>
                  <a:spcPts val="0"/>
                </a:spcBef>
                <a:spcAft>
                  <a:spcPts val="0"/>
                </a:spcAft>
                <a:buNone/>
              </a:pPr>
              <a:r>
                <a:t/>
              </a:r>
              <a:endParaRPr b="1" sz="2800">
                <a:solidFill>
                  <a:schemeClr val="lt1"/>
                </a:solidFill>
                <a:latin typeface="Trebuchet MS"/>
                <a:ea typeface="Trebuchet MS"/>
                <a:cs typeface="Trebuchet MS"/>
                <a:sym typeface="Trebuchet MS"/>
              </a:endParaRPr>
            </a:p>
            <a:p>
              <a:pPr indent="0" lvl="0" marL="0" marR="0" rtl="0" algn="l">
                <a:spcBef>
                  <a:spcPts val="0"/>
                </a:spcBef>
                <a:spcAft>
                  <a:spcPts val="0"/>
                </a:spcAft>
                <a:buNone/>
              </a:pPr>
              <a:r>
                <a:rPr i="0" lang="en-US" sz="2800">
                  <a:solidFill>
                    <a:schemeClr val="lt1"/>
                  </a:solidFill>
                  <a:latin typeface="Trebuchet MS"/>
                  <a:ea typeface="Trebuchet MS"/>
                  <a:cs typeface="Trebuchet MS"/>
                  <a:sym typeface="Trebuchet MS"/>
                </a:rPr>
                <a:t>This PowerPoint</a:t>
              </a:r>
              <a:r>
                <a:rPr i="0" lang="en-US" sz="2800">
                  <a:solidFill>
                    <a:schemeClr val="lt1"/>
                  </a:solidFill>
                  <a:latin typeface="Trebuchet MS"/>
                  <a:ea typeface="Trebuchet MS"/>
                  <a:cs typeface="Trebuchet MS"/>
                  <a:sym typeface="Trebuchet MS"/>
                </a:rPr>
                <a:t> </a:t>
              </a:r>
              <a:r>
                <a:rPr i="0" lang="en-US" sz="2800">
                  <a:solidFill>
                    <a:schemeClr val="lt1"/>
                  </a:solidFill>
                  <a:latin typeface="Trebuchet MS"/>
                  <a:ea typeface="Trebuchet MS"/>
                  <a:cs typeface="Trebuchet MS"/>
                  <a:sym typeface="Trebuchet MS"/>
                </a:rPr>
                <a:t>2007 template produces</a:t>
              </a:r>
              <a:r>
                <a:rPr i="0" lang="en-US" sz="2800">
                  <a:solidFill>
                    <a:schemeClr val="lt1"/>
                  </a:solidFill>
                  <a:latin typeface="Trebuchet MS"/>
                  <a:ea typeface="Trebuchet MS"/>
                  <a:cs typeface="Trebuchet MS"/>
                  <a:sym typeface="Trebuchet MS"/>
                </a:rPr>
                <a:t> </a:t>
              </a:r>
              <a:r>
                <a:rPr i="0" lang="en-US" sz="2800">
                  <a:solidFill>
                    <a:schemeClr val="lt1"/>
                  </a:solidFill>
                  <a:latin typeface="Trebuchet MS"/>
                  <a:ea typeface="Trebuchet MS"/>
                  <a:cs typeface="Trebuchet MS"/>
                  <a:sym typeface="Trebuchet MS"/>
                </a:rPr>
                <a:t>a 36”x48” presentation poster. </a:t>
              </a:r>
              <a:r>
                <a:rPr lang="en-US" sz="2800">
                  <a:solidFill>
                    <a:schemeClr val="lt1"/>
                  </a:solidFill>
                  <a:latin typeface="Trebuchet MS"/>
                  <a:ea typeface="Trebuchet MS"/>
                  <a:cs typeface="Trebuchet MS"/>
                  <a:sym typeface="Trebuchet MS"/>
                </a:rPr>
                <a:t>You</a:t>
              </a:r>
              <a:r>
                <a:rPr lang="en-US" sz="2800">
                  <a:solidFill>
                    <a:schemeClr val="lt1"/>
                  </a:solidFill>
                  <a:latin typeface="Trebuchet MS"/>
                  <a:ea typeface="Trebuchet MS"/>
                  <a:cs typeface="Trebuchet MS"/>
                  <a:sym typeface="Trebuchet MS"/>
                </a:rPr>
                <a:t> can u</a:t>
              </a:r>
              <a:r>
                <a:rPr lang="en-US" sz="2800">
                  <a:solidFill>
                    <a:schemeClr val="lt1"/>
                  </a:solidFill>
                  <a:latin typeface="Trebuchet MS"/>
                  <a:ea typeface="Trebuchet MS"/>
                  <a:cs typeface="Trebuchet MS"/>
                  <a:sym typeface="Trebuchet MS"/>
                </a:rPr>
                <a:t>se</a:t>
              </a:r>
              <a:r>
                <a:rPr lang="en-US" sz="2800">
                  <a:solidFill>
                    <a:schemeClr val="lt1"/>
                  </a:solidFill>
                  <a:latin typeface="Trebuchet MS"/>
                  <a:ea typeface="Trebuchet MS"/>
                  <a:cs typeface="Trebuchet MS"/>
                  <a:sym typeface="Trebuchet MS"/>
                </a:rPr>
                <a:t> it to create your research poster and </a:t>
              </a:r>
              <a:r>
                <a:rPr lang="en-US" sz="2800">
                  <a:solidFill>
                    <a:schemeClr val="lt1"/>
                  </a:solidFill>
                  <a:latin typeface="Trebuchet MS"/>
                  <a:ea typeface="Trebuchet MS"/>
                  <a:cs typeface="Trebuchet MS"/>
                  <a:sym typeface="Trebuchet MS"/>
                </a:rPr>
                <a:t>save valuable time placing titles, subtitles,</a:t>
              </a:r>
              <a:r>
                <a:rPr lang="en-US" sz="2800">
                  <a:solidFill>
                    <a:schemeClr val="lt1"/>
                  </a:solidFill>
                  <a:latin typeface="Trebuchet MS"/>
                  <a:ea typeface="Trebuchet MS"/>
                  <a:cs typeface="Trebuchet MS"/>
                  <a:sym typeface="Trebuchet MS"/>
                </a:rPr>
                <a:t> text, and graphics</a:t>
              </a:r>
              <a:r>
                <a:rPr lang="en-US" sz="2800">
                  <a:solidFill>
                    <a:schemeClr val="lt1"/>
                  </a:solidFill>
                  <a:latin typeface="Trebuchet MS"/>
                  <a:ea typeface="Trebuchet MS"/>
                  <a:cs typeface="Trebuchet MS"/>
                  <a:sym typeface="Trebuchet MS"/>
                </a:rPr>
                <a:t>. </a:t>
              </a:r>
              <a:endParaRPr/>
            </a:p>
            <a:p>
              <a:pPr indent="0" lvl="0" marL="0" marR="0" rtl="0" algn="l">
                <a:spcBef>
                  <a:spcPts val="0"/>
                </a:spcBef>
                <a:spcAft>
                  <a:spcPts val="0"/>
                </a:spcAft>
                <a:buNone/>
              </a:pPr>
              <a:r>
                <a:t/>
              </a:r>
              <a:endParaRPr sz="2800">
                <a:solidFill>
                  <a:schemeClr val="lt1"/>
                </a:solidFill>
                <a:latin typeface="Trebuchet MS"/>
                <a:ea typeface="Trebuchet MS"/>
                <a:cs typeface="Trebuchet MS"/>
                <a:sym typeface="Trebuchet MS"/>
              </a:endParaRPr>
            </a:p>
            <a:p>
              <a:pPr indent="0" lvl="0" marL="0" marR="0" rtl="0" algn="l">
                <a:spcBef>
                  <a:spcPts val="0"/>
                </a:spcBef>
                <a:spcAft>
                  <a:spcPts val="0"/>
                </a:spcAft>
                <a:buNone/>
              </a:pPr>
              <a:r>
                <a:rPr lang="en-US" sz="2800">
                  <a:solidFill>
                    <a:schemeClr val="lt1"/>
                  </a:solidFill>
                  <a:latin typeface="Trebuchet MS"/>
                  <a:ea typeface="Trebuchet MS"/>
                  <a:cs typeface="Trebuchet MS"/>
                  <a:sym typeface="Trebuchet MS"/>
                </a:rPr>
                <a:t>We provide a series of online tutorials that will guide you through the poster design process and answer your poster production questions. To view our template tutorials, go online to </a:t>
              </a:r>
              <a:r>
                <a:rPr b="1" lang="en-US" sz="2800">
                  <a:solidFill>
                    <a:srgbClr val="FFC000"/>
                  </a:solidFill>
                  <a:latin typeface="Trebuchet MS"/>
                  <a:ea typeface="Trebuchet MS"/>
                  <a:cs typeface="Trebuchet MS"/>
                  <a:sym typeface="Trebuchet MS"/>
                </a:rPr>
                <a:t>PosterPresentations.com</a:t>
              </a:r>
              <a:r>
                <a:rPr b="1" lang="en-US" sz="2800">
                  <a:solidFill>
                    <a:schemeClr val="lt1"/>
                  </a:solidFill>
                  <a:latin typeface="Trebuchet MS"/>
                  <a:ea typeface="Trebuchet MS"/>
                  <a:cs typeface="Trebuchet MS"/>
                  <a:sym typeface="Trebuchet MS"/>
                </a:rPr>
                <a:t> </a:t>
              </a:r>
              <a:r>
                <a:rPr lang="en-US" sz="2800">
                  <a:solidFill>
                    <a:schemeClr val="lt1"/>
                  </a:solidFill>
                  <a:latin typeface="Trebuchet MS"/>
                  <a:ea typeface="Trebuchet MS"/>
                  <a:cs typeface="Trebuchet MS"/>
                  <a:sym typeface="Trebuchet MS"/>
                </a:rPr>
                <a:t>and click on HELP DESK.</a:t>
              </a:r>
              <a:endParaRPr/>
            </a:p>
            <a:p>
              <a:pPr indent="0" lvl="0" marL="0" marR="0" rtl="0" algn="l">
                <a:spcBef>
                  <a:spcPts val="0"/>
                </a:spcBef>
                <a:spcAft>
                  <a:spcPts val="0"/>
                </a:spcAft>
                <a:buNone/>
              </a:pPr>
              <a:r>
                <a:t/>
              </a:r>
              <a:endParaRPr sz="2800">
                <a:solidFill>
                  <a:schemeClr val="lt1"/>
                </a:solidFill>
                <a:latin typeface="Trebuchet MS"/>
                <a:ea typeface="Trebuchet MS"/>
                <a:cs typeface="Trebuchet MS"/>
                <a:sym typeface="Trebuchet MS"/>
              </a:endParaRPr>
            </a:p>
            <a:p>
              <a:pPr indent="0" lvl="0" marL="0" marR="0" rtl="0" algn="l">
                <a:spcBef>
                  <a:spcPts val="0"/>
                </a:spcBef>
                <a:spcAft>
                  <a:spcPts val="0"/>
                </a:spcAft>
                <a:buNone/>
              </a:pPr>
              <a:r>
                <a:rPr lang="en-US" sz="2800">
                  <a:solidFill>
                    <a:schemeClr val="lt1"/>
                  </a:solidFill>
                  <a:latin typeface="Trebuchet MS"/>
                  <a:ea typeface="Trebuchet MS"/>
                  <a:cs typeface="Trebuchet MS"/>
                  <a:sym typeface="Trebuchet MS"/>
                </a:rPr>
                <a:t>When</a:t>
              </a:r>
              <a:r>
                <a:rPr lang="en-US" sz="2800">
                  <a:solidFill>
                    <a:schemeClr val="lt1"/>
                  </a:solidFill>
                  <a:latin typeface="Trebuchet MS"/>
                  <a:ea typeface="Trebuchet MS"/>
                  <a:cs typeface="Trebuchet MS"/>
                  <a:sym typeface="Trebuchet MS"/>
                </a:rPr>
                <a:t> you are ready to print your poster</a:t>
              </a:r>
              <a:r>
                <a:rPr lang="en-US" sz="2800">
                  <a:solidFill>
                    <a:schemeClr val="lt1"/>
                  </a:solidFill>
                  <a:latin typeface="Trebuchet MS"/>
                  <a:ea typeface="Trebuchet MS"/>
                  <a:cs typeface="Trebuchet MS"/>
                  <a:sym typeface="Trebuchet MS"/>
                </a:rPr>
                <a:t>,</a:t>
              </a:r>
              <a:r>
                <a:rPr lang="en-US" sz="2800">
                  <a:solidFill>
                    <a:schemeClr val="lt1"/>
                  </a:solidFill>
                  <a:latin typeface="Trebuchet MS"/>
                  <a:ea typeface="Trebuchet MS"/>
                  <a:cs typeface="Trebuchet MS"/>
                  <a:sym typeface="Trebuchet MS"/>
                </a:rPr>
                <a:t> go online to </a:t>
              </a:r>
              <a:r>
                <a:rPr b="0" lang="en-US" sz="2800">
                  <a:solidFill>
                    <a:schemeClr val="lt1"/>
                  </a:solidFill>
                  <a:latin typeface="Trebuchet MS"/>
                  <a:ea typeface="Trebuchet MS"/>
                  <a:cs typeface="Trebuchet MS"/>
                  <a:sym typeface="Trebuchet MS"/>
                </a:rPr>
                <a:t>PosterPresentations.com</a:t>
              </a:r>
              <a:br>
                <a:rPr lang="en-US" sz="2800">
                  <a:solidFill>
                    <a:schemeClr val="lt1"/>
                  </a:solidFill>
                  <a:latin typeface="Trebuchet MS"/>
                  <a:ea typeface="Trebuchet MS"/>
                  <a:cs typeface="Trebuchet MS"/>
                  <a:sym typeface="Trebuchet MS"/>
                </a:rPr>
              </a:br>
              <a:endParaRPr sz="2800">
                <a:solidFill>
                  <a:schemeClr val="lt1"/>
                </a:solidFill>
                <a:latin typeface="Trebuchet MS"/>
                <a:ea typeface="Trebuchet MS"/>
                <a:cs typeface="Trebuchet MS"/>
                <a:sym typeface="Trebuchet MS"/>
              </a:endParaRPr>
            </a:p>
            <a:p>
              <a:pPr indent="0" lvl="0" marL="0" marR="0" rtl="0" algn="l">
                <a:spcBef>
                  <a:spcPts val="0"/>
                </a:spcBef>
                <a:spcAft>
                  <a:spcPts val="0"/>
                </a:spcAft>
                <a:buNone/>
              </a:pPr>
              <a:r>
                <a:rPr b="0" lang="en-US" sz="2800">
                  <a:solidFill>
                    <a:schemeClr val="lt1"/>
                  </a:solidFill>
                  <a:latin typeface="Trebuchet MS"/>
                  <a:ea typeface="Trebuchet MS"/>
                  <a:cs typeface="Trebuchet MS"/>
                  <a:sym typeface="Trebuchet MS"/>
                </a:rPr>
                <a:t>Need</a:t>
              </a:r>
              <a:r>
                <a:rPr b="0" lang="en-US" sz="2800">
                  <a:solidFill>
                    <a:schemeClr val="lt1"/>
                  </a:solidFill>
                  <a:latin typeface="Trebuchet MS"/>
                  <a:ea typeface="Trebuchet MS"/>
                  <a:cs typeface="Trebuchet MS"/>
                  <a:sym typeface="Trebuchet MS"/>
                </a:rPr>
                <a:t> assistance? Call us at </a:t>
              </a:r>
              <a:r>
                <a:rPr b="0" lang="en-US" sz="2800">
                  <a:solidFill>
                    <a:srgbClr val="FFC000"/>
                  </a:solidFill>
                  <a:latin typeface="Trebuchet MS"/>
                  <a:ea typeface="Trebuchet MS"/>
                  <a:cs typeface="Trebuchet MS"/>
                  <a:sym typeface="Trebuchet MS"/>
                </a:rPr>
                <a:t>1.510.649.3001</a:t>
              </a:r>
              <a:endParaRPr/>
            </a:p>
            <a:p>
              <a:pPr indent="0" lvl="0" marL="0" marR="0" rtl="0" algn="l">
                <a:spcBef>
                  <a:spcPts val="0"/>
                </a:spcBef>
                <a:spcAft>
                  <a:spcPts val="0"/>
                </a:spcAft>
                <a:buNone/>
              </a:pPr>
              <a:r>
                <a:t/>
              </a:r>
              <a:endParaRPr b="1" sz="3600">
                <a:solidFill>
                  <a:srgbClr val="FFFF00"/>
                </a:solidFill>
                <a:latin typeface="Trebuchet MS"/>
                <a:ea typeface="Trebuchet MS"/>
                <a:cs typeface="Trebuchet MS"/>
                <a:sym typeface="Trebuchet MS"/>
              </a:endParaRPr>
            </a:p>
            <a:p>
              <a:pPr indent="0" lvl="0" marL="0" marR="0" rtl="0" algn="ctr">
                <a:spcBef>
                  <a:spcPts val="0"/>
                </a:spcBef>
                <a:spcAft>
                  <a:spcPts val="0"/>
                </a:spcAft>
                <a:buNone/>
              </a:pPr>
              <a:r>
                <a:t/>
              </a:r>
              <a:endParaRPr b="1" sz="24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4000">
                  <a:solidFill>
                    <a:schemeClr val="lt1"/>
                  </a:solidFill>
                  <a:latin typeface="Trebuchet MS"/>
                  <a:ea typeface="Trebuchet MS"/>
                  <a:cs typeface="Trebuchet MS"/>
                  <a:sym typeface="Trebuchet MS"/>
                </a:rPr>
                <a:t>QUICK START</a:t>
              </a:r>
              <a:endParaRPr/>
            </a:p>
            <a:p>
              <a:pPr indent="0" lvl="0" marL="0" marR="0" rtl="0" algn="ctr">
                <a:spcBef>
                  <a:spcPts val="0"/>
                </a:spcBef>
                <a:spcAft>
                  <a:spcPts val="0"/>
                </a:spcAft>
                <a:buNone/>
              </a:pPr>
              <a:r>
                <a:t/>
              </a:r>
              <a:endParaRPr b="1" sz="32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Zoom in and out</a:t>
              </a:r>
              <a:endParaRPr/>
            </a:p>
            <a:p>
              <a:pPr indent="-1892300" lvl="0" marL="1892300" marR="0" rtl="0" algn="l">
                <a:spcBef>
                  <a:spcPts val="0"/>
                </a:spcBef>
                <a:spcAft>
                  <a:spcPts val="0"/>
                </a:spcAft>
                <a:buNone/>
              </a:pPr>
              <a:r>
                <a:rPr b="0" lang="en-US" sz="2400">
                  <a:solidFill>
                    <a:schemeClr val="lt1"/>
                  </a:solidFill>
                  <a:latin typeface="Trebuchet MS"/>
                  <a:ea typeface="Trebuchet MS"/>
                  <a:cs typeface="Trebuchet MS"/>
                  <a:sym typeface="Trebuchet MS"/>
                </a:rPr>
                <a:t>	</a:t>
              </a:r>
              <a:r>
                <a:rPr b="0" lang="en-US" sz="2400">
                  <a:solidFill>
                    <a:srgbClr val="BFBFBF"/>
                  </a:solidFill>
                  <a:latin typeface="Trebuchet MS"/>
                  <a:ea typeface="Trebuchet MS"/>
                  <a:cs typeface="Trebuchet MS"/>
                  <a:sym typeface="Trebuchet MS"/>
                </a:rPr>
                <a:t>As you work on your poster zoom in and out to the level that is more comfortable to you. </a:t>
              </a:r>
              <a:endParaRPr/>
            </a:p>
            <a:p>
              <a:pPr indent="-1892300" lvl="0" marL="1892300" marR="0" rtl="0" algn="l">
                <a:spcBef>
                  <a:spcPts val="0"/>
                </a:spcBef>
                <a:spcAft>
                  <a:spcPts val="0"/>
                </a:spcAft>
                <a:buNone/>
              </a:pPr>
              <a:r>
                <a:rPr b="1" lang="en-US" sz="2400">
                  <a:solidFill>
                    <a:srgbClr val="BFBFBF"/>
                  </a:solidFill>
                  <a:latin typeface="Trebuchet MS"/>
                  <a:ea typeface="Trebuchet MS"/>
                  <a:cs typeface="Trebuchet MS"/>
                  <a:sym typeface="Trebuchet MS"/>
                </a:rPr>
                <a:t>	</a:t>
              </a:r>
              <a:r>
                <a:rPr b="0" lang="en-US" sz="2400">
                  <a:solidFill>
                    <a:srgbClr val="BFBFBF"/>
                  </a:solidFill>
                  <a:latin typeface="Trebuchet MS"/>
                  <a:ea typeface="Trebuchet MS"/>
                  <a:cs typeface="Trebuchet MS"/>
                  <a:sym typeface="Trebuchet MS"/>
                </a:rPr>
                <a:t>Go to VIEW &gt; ZOOM.</a:t>
              </a:r>
              <a:endParaRPr/>
            </a:p>
            <a:p>
              <a:pPr indent="0" lvl="0" marL="0" marR="0" rtl="0" algn="l">
                <a:spcBef>
                  <a:spcPts val="0"/>
                </a:spcBef>
                <a:spcAft>
                  <a:spcPts val="0"/>
                </a:spcAft>
                <a:buNone/>
              </a:pPr>
              <a:r>
                <a:t/>
              </a:r>
              <a:endParaRPr b="0" sz="28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Title, Authors, and Affiliations</a:t>
              </a:r>
              <a:endParaRPr/>
            </a:p>
            <a:p>
              <a:pPr indent="0" lvl="0" marL="0" marR="0" rtl="0" algn="l">
                <a:spcBef>
                  <a:spcPts val="0"/>
                </a:spcBef>
                <a:spcAft>
                  <a:spcPts val="0"/>
                </a:spcAft>
                <a:buNone/>
              </a:pPr>
              <a:r>
                <a:rPr b="0" lang="en-US" sz="2400">
                  <a:solidFill>
                    <a:srgbClr val="BFBFBF"/>
                  </a:solidFill>
                  <a:latin typeface="Trebuchet MS"/>
                  <a:ea typeface="Trebuchet MS"/>
                  <a:cs typeface="Trebuchet MS"/>
                  <a:sym typeface="Trebuchet MS"/>
                </a:rPr>
                <a:t>Start designing your poster by adding the title, the names of the authors, and the affiliated institutions. You can type or paste text into the provided boxes. The template will automatically adjust the size of your text to fit the title box. You can manually override this feature and change the size of your text. </a:t>
              </a:r>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rPr b="1" lang="en-US" sz="2400">
                  <a:solidFill>
                    <a:srgbClr val="FFC000"/>
                  </a:solidFill>
                  <a:latin typeface="Trebuchet MS"/>
                  <a:ea typeface="Trebuchet MS"/>
                  <a:cs typeface="Trebuchet MS"/>
                  <a:sym typeface="Trebuchet MS"/>
                </a:rPr>
                <a:t>TIP: </a:t>
              </a:r>
              <a:r>
                <a:rPr b="0" lang="en-US" sz="2400">
                  <a:solidFill>
                    <a:srgbClr val="BFBFBF"/>
                  </a:solidFill>
                  <a:latin typeface="Trebuchet MS"/>
                  <a:ea typeface="Trebuchet MS"/>
                  <a:cs typeface="Trebuchet MS"/>
                  <a:sym typeface="Trebuchet MS"/>
                </a:rPr>
                <a:t>The font size of your title should be bigger than your name(s) and institution name(s).</a:t>
              </a:r>
              <a:endParaRPr/>
            </a:p>
            <a:p>
              <a:pPr indent="0" lvl="0" marL="0" marR="0" rtl="0" algn="l">
                <a:spcBef>
                  <a:spcPts val="0"/>
                </a:spcBef>
                <a:spcAft>
                  <a:spcPts val="0"/>
                </a:spcAft>
                <a:buNone/>
              </a:pPr>
              <a:br>
                <a:rPr b="1" lang="en-US" sz="2800">
                  <a:solidFill>
                    <a:schemeClr val="lt1"/>
                  </a:solidFill>
                  <a:latin typeface="Trebuchet MS"/>
                  <a:ea typeface="Trebuchet MS"/>
                  <a:cs typeface="Trebuchet MS"/>
                  <a:sym typeface="Trebuchet MS"/>
                </a:rPr>
              </a:br>
              <a:endParaRPr b="1" sz="28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Adding Logos</a:t>
              </a:r>
              <a:r>
                <a:rPr b="1" lang="en-US" sz="3200">
                  <a:solidFill>
                    <a:srgbClr val="FFC000"/>
                  </a:solidFill>
                  <a:latin typeface="Trebuchet MS"/>
                  <a:ea typeface="Trebuchet MS"/>
                  <a:cs typeface="Trebuchet MS"/>
                  <a:sym typeface="Trebuchet MS"/>
                </a:rPr>
                <a:t> / Seals</a:t>
              </a:r>
              <a:endParaRPr/>
            </a:p>
            <a:p>
              <a:pPr indent="0" lvl="0" marL="0" marR="0" rtl="0" algn="l">
                <a:spcBef>
                  <a:spcPts val="0"/>
                </a:spcBef>
                <a:spcAft>
                  <a:spcPts val="0"/>
                </a:spcAft>
                <a:buNone/>
              </a:pPr>
              <a:r>
                <a:rPr b="0" lang="en-US" sz="2400">
                  <a:solidFill>
                    <a:srgbClr val="BFBFBF"/>
                  </a:solidFill>
                  <a:latin typeface="Trebuchet MS"/>
                  <a:ea typeface="Trebuchet MS"/>
                  <a:cs typeface="Trebuchet MS"/>
                  <a:sym typeface="Trebuchet MS"/>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rPr b="1" lang="en-US" sz="2400">
                  <a:solidFill>
                    <a:srgbClr val="FFC000"/>
                  </a:solidFill>
                  <a:latin typeface="Trebuchet MS"/>
                  <a:ea typeface="Trebuchet MS"/>
                  <a:cs typeface="Trebuchet MS"/>
                  <a:sym typeface="Trebuchet MS"/>
                </a:rPr>
                <a:t>TIP: </a:t>
              </a:r>
              <a:r>
                <a:rPr b="0" lang="en-US" sz="2400">
                  <a:solidFill>
                    <a:srgbClr val="BFBFBF"/>
                  </a:solidFill>
                  <a:latin typeface="Trebuchet MS"/>
                  <a:ea typeface="Trebuchet MS"/>
                  <a:cs typeface="Trebuchet MS"/>
                  <a:sym typeface="Trebuchet MS"/>
                </a:rPr>
                <a:t>See if your school’s logo is available on our free poster templates page.</a:t>
              </a:r>
              <a:endParaRPr/>
            </a:p>
            <a:p>
              <a:pPr indent="0" lvl="0" marL="0" marR="0" rtl="0" algn="l">
                <a:spcBef>
                  <a:spcPts val="0"/>
                </a:spcBef>
                <a:spcAft>
                  <a:spcPts val="0"/>
                </a:spcAft>
                <a:buNone/>
              </a:pPr>
              <a:r>
                <a:t/>
              </a:r>
              <a:endParaRPr b="0" sz="24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Photographs / Graphics</a:t>
              </a:r>
              <a:endParaRPr/>
            </a:p>
            <a:p>
              <a:pPr indent="0" lvl="0" marL="0" marR="0" rtl="0" algn="l">
                <a:spcBef>
                  <a:spcPts val="0"/>
                </a:spcBef>
                <a:spcAft>
                  <a:spcPts val="0"/>
                </a:spcAft>
                <a:buNone/>
              </a:pPr>
              <a:r>
                <a:rPr b="0" lang="en-US" sz="2400">
                  <a:solidFill>
                    <a:srgbClr val="BFBFBF"/>
                  </a:solidFill>
                  <a:latin typeface="Trebuchet MS"/>
                  <a:ea typeface="Trebuchet MS"/>
                  <a:cs typeface="Trebuchet MS"/>
                  <a:sym typeface="Trebuchet MS"/>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disproportionally.</a:t>
              </a:r>
              <a:endParaRPr/>
            </a:p>
            <a:p>
              <a:pPr indent="0" lvl="0" marL="0" marR="0" rtl="0" algn="l">
                <a:spcBef>
                  <a:spcPts val="0"/>
                </a:spcBef>
                <a:spcAft>
                  <a:spcPts val="0"/>
                </a:spcAft>
                <a:buNone/>
              </a:pPr>
              <a:r>
                <a:t/>
              </a:r>
              <a:endParaRPr b="0" sz="24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Image Quality Check</a:t>
              </a:r>
              <a:endParaRPr/>
            </a:p>
            <a:p>
              <a:pPr indent="0" lvl="0" marL="0" marR="0" rtl="0" algn="l">
                <a:spcBef>
                  <a:spcPts val="0"/>
                </a:spcBef>
                <a:spcAft>
                  <a:spcPts val="0"/>
                </a:spcAft>
                <a:buNone/>
              </a:pPr>
              <a:r>
                <a:rPr b="0" lang="en-US" sz="2400">
                  <a:solidFill>
                    <a:srgbClr val="BFBFBF"/>
                  </a:solidFill>
                  <a:latin typeface="Trebuchet MS"/>
                  <a:ea typeface="Trebuchet MS"/>
                  <a:cs typeface="Trebuchet MS"/>
                  <a:sym typeface="Trebuchet MS"/>
                </a:rPr>
                <a:t>Zoom in and look at your images at 100% magnification. If they look good they will print well. </a:t>
              </a:r>
              <a:endParaRPr b="0" sz="2800">
                <a:solidFill>
                  <a:schemeClr val="lt1"/>
                </a:solidFill>
                <a:latin typeface="Trebuchet MS"/>
                <a:ea typeface="Trebuchet MS"/>
                <a:cs typeface="Trebuchet MS"/>
                <a:sym typeface="Trebuchet MS"/>
              </a:endParaRPr>
            </a:p>
          </p:txBody>
        </p:sp>
        <p:cxnSp>
          <p:nvCxnSpPr>
            <p:cNvPr id="76" name="Google Shape;76;p4"/>
            <p:cNvCxnSpPr/>
            <p:nvPr/>
          </p:nvCxnSpPr>
          <p:spPr>
            <a:xfrm>
              <a:off x="-11225189" y="8422500"/>
              <a:ext cx="10999746" cy="3341"/>
            </a:xfrm>
            <a:prstGeom prst="straightConnector1">
              <a:avLst/>
            </a:prstGeom>
            <a:noFill/>
            <a:ln cap="flat" cmpd="sng" w="9525">
              <a:solidFill>
                <a:srgbClr val="FFC000"/>
              </a:solidFill>
              <a:prstDash val="solid"/>
              <a:round/>
              <a:headEnd len="sm" w="sm" type="none"/>
              <a:tailEnd len="sm" w="sm" type="none"/>
            </a:ln>
          </p:spPr>
        </p:cxnSp>
        <p:pic>
          <p:nvPicPr>
            <p:cNvPr id="77" name="Google Shape;77;p4"/>
            <p:cNvPicPr preferRelativeResize="0"/>
            <p:nvPr/>
          </p:nvPicPr>
          <p:blipFill rotWithShape="1">
            <a:blip r:embed="rId1">
              <a:alphaModFix/>
            </a:blip>
            <a:srcRect b="0" l="0" r="0" t="0"/>
            <a:stretch/>
          </p:blipFill>
          <p:spPr>
            <a:xfrm>
              <a:off x="-10740740" y="10261718"/>
              <a:ext cx="1597666" cy="1201935"/>
            </a:xfrm>
            <a:prstGeom prst="rect">
              <a:avLst/>
            </a:prstGeom>
            <a:noFill/>
            <a:ln>
              <a:noFill/>
            </a:ln>
          </p:spPr>
        </p:pic>
        <p:pic>
          <p:nvPicPr>
            <p:cNvPr id="78" name="Google Shape;78;p4"/>
            <p:cNvPicPr preferRelativeResize="0"/>
            <p:nvPr/>
          </p:nvPicPr>
          <p:blipFill rotWithShape="1">
            <a:blip r:embed="rId2">
              <a:alphaModFix/>
            </a:blip>
            <a:srcRect b="0" l="0" r="0" t="0"/>
            <a:stretch/>
          </p:blipFill>
          <p:spPr>
            <a:xfrm>
              <a:off x="-10732765" y="15696927"/>
              <a:ext cx="9986808" cy="1053596"/>
            </a:xfrm>
            <a:prstGeom prst="rect">
              <a:avLst/>
            </a:prstGeom>
            <a:noFill/>
            <a:ln>
              <a:noFill/>
            </a:ln>
          </p:spPr>
        </p:pic>
        <p:grpSp>
          <p:nvGrpSpPr>
            <p:cNvPr id="79" name="Google Shape;79;p4"/>
            <p:cNvGrpSpPr/>
            <p:nvPr/>
          </p:nvGrpSpPr>
          <p:grpSpPr>
            <a:xfrm>
              <a:off x="-9744992" y="23540956"/>
              <a:ext cx="7531182" cy="2120440"/>
              <a:chOff x="-4470427" y="11016658"/>
              <a:chExt cx="3470785" cy="974220"/>
            </a:xfrm>
          </p:grpSpPr>
          <p:grpSp>
            <p:nvGrpSpPr>
              <p:cNvPr id="80" name="Google Shape;80;p4"/>
              <p:cNvGrpSpPr/>
              <p:nvPr/>
            </p:nvGrpSpPr>
            <p:grpSpPr>
              <a:xfrm>
                <a:off x="-2783495" y="11060886"/>
                <a:ext cx="624431" cy="893535"/>
                <a:chOff x="-3958697" y="11117435"/>
                <a:chExt cx="779338" cy="1280430"/>
              </a:xfrm>
            </p:grpSpPr>
            <p:pic>
              <p:nvPicPr>
                <p:cNvPr id="81" name="Google Shape;81;p4"/>
                <p:cNvPicPr preferRelativeResize="0"/>
                <p:nvPr/>
              </p:nvPicPr>
              <p:blipFill rotWithShape="1">
                <a:blip r:embed="rId3">
                  <a:alphaModFix/>
                </a:blip>
                <a:srcRect b="0" l="0" r="0" t="0"/>
                <a:stretch/>
              </p:blipFill>
              <p:spPr>
                <a:xfrm>
                  <a:off x="-3948160" y="11117435"/>
                  <a:ext cx="768801" cy="1090857"/>
                </a:xfrm>
                <a:prstGeom prst="rect">
                  <a:avLst/>
                </a:prstGeom>
                <a:noFill/>
                <a:ln>
                  <a:noFill/>
                </a:ln>
              </p:spPr>
            </p:pic>
            <p:sp>
              <p:nvSpPr>
                <p:cNvPr id="82" name="Google Shape;82;p4"/>
                <p:cNvSpPr txBox="1"/>
                <p:nvPr/>
              </p:nvSpPr>
              <p:spPr>
                <a:xfrm>
                  <a:off x="-3958697" y="12114178"/>
                  <a:ext cx="779337" cy="283687"/>
                </a:xfrm>
                <a:prstGeom prst="rect">
                  <a:avLst/>
                </a:prstGeom>
                <a:solidFill>
                  <a:schemeClr val="accent1"/>
                </a:solidFill>
                <a:ln>
                  <a:noFill/>
                </a:ln>
              </p:spPr>
              <p:txBody>
                <a:bodyPr anchorCtr="0" anchor="t" bIns="91425" lIns="91425" spcFirstLastPara="1" rIns="91425" wrap="square" tIns="91425">
                  <a:spAutoFit/>
                </a:bodyPr>
                <a:lstStyle/>
                <a:p>
                  <a:pPr indent="0" lvl="0" marL="0" marR="0" rtl="0" algn="ctr">
                    <a:spcBef>
                      <a:spcPts val="0"/>
                    </a:spcBef>
                    <a:spcAft>
                      <a:spcPts val="0"/>
                    </a:spcAft>
                    <a:buNone/>
                  </a:pPr>
                  <a:r>
                    <a:rPr b="1" lang="en-US" sz="1600">
                      <a:solidFill>
                        <a:schemeClr val="dk1"/>
                      </a:solidFill>
                      <a:latin typeface="Calibri"/>
                      <a:ea typeface="Calibri"/>
                      <a:cs typeface="Calibri"/>
                      <a:sym typeface="Calibri"/>
                    </a:rPr>
                    <a:t>ORIGINAL</a:t>
                  </a:r>
                  <a:endParaRPr b="1" sz="1600">
                    <a:solidFill>
                      <a:schemeClr val="dk1"/>
                    </a:solidFill>
                    <a:latin typeface="Calibri"/>
                    <a:ea typeface="Calibri"/>
                    <a:cs typeface="Calibri"/>
                    <a:sym typeface="Calibri"/>
                  </a:endParaRPr>
                </a:p>
              </p:txBody>
            </p:sp>
          </p:grpSp>
          <p:grpSp>
            <p:nvGrpSpPr>
              <p:cNvPr id="83" name="Google Shape;83;p4"/>
              <p:cNvGrpSpPr/>
              <p:nvPr/>
            </p:nvGrpSpPr>
            <p:grpSpPr>
              <a:xfrm>
                <a:off x="-2033159" y="11060889"/>
                <a:ext cx="1033517" cy="893529"/>
                <a:chOff x="-2921738" y="11200127"/>
                <a:chExt cx="1420279" cy="1227904"/>
              </a:xfrm>
            </p:grpSpPr>
            <p:pic>
              <p:nvPicPr>
                <p:cNvPr id="84" name="Google Shape;84;p4"/>
                <p:cNvPicPr preferRelativeResize="0"/>
                <p:nvPr/>
              </p:nvPicPr>
              <p:blipFill rotWithShape="1">
                <a:blip r:embed="rId3">
                  <a:alphaModFix/>
                </a:blip>
                <a:srcRect b="0" l="0" r="0" t="0"/>
                <a:stretch/>
              </p:blipFill>
              <p:spPr>
                <a:xfrm>
                  <a:off x="-2921738" y="11200127"/>
                  <a:ext cx="1420279" cy="1029694"/>
                </a:xfrm>
                <a:prstGeom prst="rect">
                  <a:avLst/>
                </a:prstGeom>
                <a:noFill/>
                <a:ln>
                  <a:noFill/>
                </a:ln>
              </p:spPr>
            </p:pic>
            <p:sp>
              <p:nvSpPr>
                <p:cNvPr id="85" name="Google Shape;85;p4"/>
                <p:cNvSpPr txBox="1"/>
                <p:nvPr/>
              </p:nvSpPr>
              <p:spPr>
                <a:xfrm>
                  <a:off x="-2918991" y="12175418"/>
                  <a:ext cx="1417532" cy="252613"/>
                </a:xfrm>
                <a:prstGeom prst="rect">
                  <a:avLst/>
                </a:prstGeom>
                <a:solidFill>
                  <a:srgbClr val="FF0000"/>
                </a:solidFill>
                <a:ln>
                  <a:noFill/>
                </a:ln>
              </p:spPr>
              <p:txBody>
                <a:bodyPr anchorCtr="0" anchor="t" bIns="91425" lIns="457200" spcFirstLastPara="1" rIns="457200" wrap="square" tIns="91425">
                  <a:spAutoFit/>
                </a:bodyPr>
                <a:lstStyle/>
                <a:p>
                  <a:pPr indent="0" lvl="0" marL="0" marR="0" rtl="0" algn="ctr">
                    <a:spcBef>
                      <a:spcPts val="0"/>
                    </a:spcBef>
                    <a:spcAft>
                      <a:spcPts val="0"/>
                    </a:spcAft>
                    <a:buNone/>
                  </a:pPr>
                  <a:r>
                    <a:rPr b="1" lang="en-US" sz="1400">
                      <a:solidFill>
                        <a:schemeClr val="lt1"/>
                      </a:solidFill>
                      <a:latin typeface="Calibri"/>
                      <a:ea typeface="Calibri"/>
                      <a:cs typeface="Calibri"/>
                      <a:sym typeface="Calibri"/>
                    </a:rPr>
                    <a:t>DISTORTED</a:t>
                  </a:r>
                  <a:endParaRPr b="1" sz="700">
                    <a:solidFill>
                      <a:schemeClr val="lt1"/>
                    </a:solidFill>
                    <a:latin typeface="Calibri"/>
                    <a:ea typeface="Calibri"/>
                    <a:cs typeface="Calibri"/>
                    <a:sym typeface="Calibri"/>
                  </a:endParaRPr>
                </a:p>
              </p:txBody>
            </p:sp>
          </p:grpSp>
          <p:pic>
            <p:nvPicPr>
              <p:cNvPr id="86" name="Google Shape;86;p4"/>
              <p:cNvPicPr preferRelativeResize="0"/>
              <p:nvPr/>
            </p:nvPicPr>
            <p:blipFill rotWithShape="1">
              <a:blip r:embed="rId4">
                <a:alphaModFix/>
              </a:blip>
              <a:srcRect b="0" l="0" r="0" t="0"/>
              <a:stretch/>
            </p:blipFill>
            <p:spPr>
              <a:xfrm>
                <a:off x="-4470427" y="11016658"/>
                <a:ext cx="1098742" cy="847761"/>
              </a:xfrm>
              <a:prstGeom prst="rect">
                <a:avLst/>
              </a:prstGeom>
              <a:noFill/>
              <a:ln>
                <a:noFill/>
              </a:ln>
            </p:spPr>
          </p:pic>
          <p:sp>
            <p:nvSpPr>
              <p:cNvPr id="87" name="Google Shape;87;p4"/>
              <p:cNvSpPr txBox="1"/>
              <p:nvPr/>
            </p:nvSpPr>
            <p:spPr>
              <a:xfrm>
                <a:off x="-4440600" y="11665645"/>
                <a:ext cx="1035685" cy="325233"/>
              </a:xfrm>
              <a:prstGeom prst="rect">
                <a:avLst/>
              </a:prstGeom>
              <a:noFill/>
              <a:ln>
                <a:noFill/>
              </a:ln>
            </p:spPr>
            <p:txBody>
              <a:bodyPr anchorCtr="0" anchor="t" bIns="0" lIns="457200" spcFirstLastPara="1" rIns="457200" wrap="square" tIns="457200">
                <a:sp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Corner</a:t>
                </a:r>
                <a:r>
                  <a:rPr lang="en-US" sz="1600">
                    <a:solidFill>
                      <a:schemeClr val="lt1"/>
                    </a:solidFill>
                    <a:latin typeface="Calibri"/>
                    <a:ea typeface="Calibri"/>
                    <a:cs typeface="Calibri"/>
                    <a:sym typeface="Calibri"/>
                  </a:rPr>
                  <a:t> handles</a:t>
                </a:r>
                <a:endParaRPr sz="1600">
                  <a:solidFill>
                    <a:schemeClr val="lt1"/>
                  </a:solidFill>
                  <a:latin typeface="Calibri"/>
                  <a:ea typeface="Calibri"/>
                  <a:cs typeface="Calibri"/>
                  <a:sym typeface="Calibri"/>
                </a:endParaRPr>
              </a:p>
            </p:txBody>
          </p:sp>
        </p:grpSp>
        <p:grpSp>
          <p:nvGrpSpPr>
            <p:cNvPr id="88" name="Google Shape;88;p4"/>
            <p:cNvGrpSpPr/>
            <p:nvPr/>
          </p:nvGrpSpPr>
          <p:grpSpPr>
            <a:xfrm>
              <a:off x="-10398794" y="27751410"/>
              <a:ext cx="9323012" cy="2453250"/>
              <a:chOff x="-4754996" y="12734136"/>
              <a:chExt cx="4296559" cy="1127128"/>
            </a:xfrm>
          </p:grpSpPr>
          <p:graphicFrame>
            <p:nvGraphicFramePr>
              <p:cNvPr id="89" name="Google Shape;89;p4"/>
              <p:cNvGraphicFramePr/>
              <p:nvPr/>
            </p:nvGraphicFramePr>
            <p:xfrm>
              <a:off x="-4533347" y="12734142"/>
              <a:ext cx="1828800" cy="1117600"/>
            </p:xfrm>
            <a:graphic>
              <a:graphicData uri="http://schemas.openxmlformats.org/presentationml/2006/ole">
                <mc:AlternateContent>
                  <mc:Choice Requires="v">
                    <p:oleObj r:id="rId5" imgH="1117600" imgW="1828800" progId="Photoshop.Image.13" spid="_x0000_s1">
                      <p:embed/>
                    </p:oleObj>
                  </mc:Choice>
                  <mc:Fallback>
                    <p:oleObj r:id="rId6" imgH="1117600" imgW="1828800" progId="Photoshop.Image.13">
                      <p:embed/>
                      <p:pic>
                        <p:nvPicPr>
                          <p:cNvPr id="89" name="Google Shape;89;p4"/>
                          <p:cNvPicPr preferRelativeResize="0"/>
                          <p:nvPr/>
                        </p:nvPicPr>
                        <p:blipFill rotWithShape="1">
                          <a:blip r:embed="rId7">
                            <a:alphaModFix/>
                          </a:blip>
                          <a:srcRect b="0" l="0" r="0" t="0"/>
                          <a:stretch/>
                        </p:blipFill>
                        <p:spPr>
                          <a:xfrm>
                            <a:off x="-4533347" y="12734142"/>
                            <a:ext cx="1828800" cy="1117600"/>
                          </a:xfrm>
                          <a:prstGeom prst="rect">
                            <a:avLst/>
                          </a:prstGeom>
                          <a:noFill/>
                          <a:ln>
                            <a:noFill/>
                          </a:ln>
                        </p:spPr>
                      </p:pic>
                    </p:oleObj>
                  </mc:Fallback>
                </mc:AlternateContent>
              </a:graphicData>
            </a:graphic>
          </p:graphicFrame>
          <p:graphicFrame>
            <p:nvGraphicFramePr>
              <p:cNvPr id="90" name="Google Shape;90;p4"/>
              <p:cNvGraphicFramePr/>
              <p:nvPr/>
            </p:nvGraphicFramePr>
            <p:xfrm>
              <a:off x="-2456641" y="12737835"/>
              <a:ext cx="1828800" cy="1117600"/>
            </p:xfrm>
            <a:graphic>
              <a:graphicData uri="http://schemas.openxmlformats.org/presentationml/2006/ole">
                <mc:AlternateContent>
                  <mc:Choice Requires="v">
                    <p:oleObj r:id="rId8" imgH="1117600" imgW="1828800" progId="Photoshop.Image.13" spid="_x0000_s2">
                      <p:embed/>
                    </p:oleObj>
                  </mc:Choice>
                  <mc:Fallback>
                    <p:oleObj r:id="rId9" imgH="1117600" imgW="1828800" progId="Photoshop.Image.13">
                      <p:embed/>
                      <p:pic>
                        <p:nvPicPr>
                          <p:cNvPr id="90" name="Google Shape;90;p4"/>
                          <p:cNvPicPr preferRelativeResize="0"/>
                          <p:nvPr/>
                        </p:nvPicPr>
                        <p:blipFill rotWithShape="1">
                          <a:blip r:embed="rId10">
                            <a:alphaModFix/>
                          </a:blip>
                          <a:srcRect b="0" l="0" r="0" t="0"/>
                          <a:stretch/>
                        </p:blipFill>
                        <p:spPr>
                          <a:xfrm>
                            <a:off x="-2456641" y="12737835"/>
                            <a:ext cx="1828800" cy="1117600"/>
                          </a:xfrm>
                          <a:prstGeom prst="rect">
                            <a:avLst/>
                          </a:prstGeom>
                          <a:noFill/>
                          <a:ln>
                            <a:noFill/>
                          </a:ln>
                        </p:spPr>
                      </p:pic>
                    </p:oleObj>
                  </mc:Fallback>
                </mc:AlternateContent>
              </a:graphicData>
            </a:graphic>
          </p:graphicFrame>
          <p:sp>
            <p:nvSpPr>
              <p:cNvPr id="91" name="Google Shape;91;p4"/>
              <p:cNvSpPr txBox="1"/>
              <p:nvPr/>
            </p:nvSpPr>
            <p:spPr>
              <a:xfrm rot="-5400000">
                <a:off x="-5235785" y="13214925"/>
                <a:ext cx="1117601" cy="156024"/>
              </a:xfrm>
              <a:prstGeom prst="rect">
                <a:avLst/>
              </a:prstGeom>
              <a:noFill/>
              <a:ln>
                <a:noFill/>
              </a:ln>
            </p:spPr>
            <p:txBody>
              <a:bodyPr anchorCtr="0" anchor="t" bIns="0" lIns="91425" spcFirstLastPara="1" rIns="91425" wrap="square" tIns="91425">
                <a:spAutoFit/>
              </a:bodyPr>
              <a:lstStyle/>
              <a:p>
                <a:pPr indent="0" lvl="0" marL="0" marR="0" rtl="0" algn="ctr">
                  <a:spcBef>
                    <a:spcPts val="0"/>
                  </a:spcBef>
                  <a:spcAft>
                    <a:spcPts val="0"/>
                  </a:spcAft>
                  <a:buNone/>
                </a:pPr>
                <a:r>
                  <a:rPr lang="en-US" sz="1600">
                    <a:solidFill>
                      <a:srgbClr val="92D050"/>
                    </a:solidFill>
                    <a:latin typeface="Calibri"/>
                    <a:ea typeface="Calibri"/>
                    <a:cs typeface="Calibri"/>
                    <a:sym typeface="Calibri"/>
                  </a:rPr>
                  <a:t>Good</a:t>
                </a:r>
                <a:r>
                  <a:rPr lang="en-US" sz="1600">
                    <a:solidFill>
                      <a:srgbClr val="92D050"/>
                    </a:solidFill>
                    <a:latin typeface="Calibri"/>
                    <a:ea typeface="Calibri"/>
                    <a:cs typeface="Calibri"/>
                    <a:sym typeface="Calibri"/>
                  </a:rPr>
                  <a:t> </a:t>
                </a:r>
                <a:r>
                  <a:rPr lang="en-US" sz="1600">
                    <a:solidFill>
                      <a:schemeClr val="lt1"/>
                    </a:solidFill>
                    <a:latin typeface="Calibri"/>
                    <a:ea typeface="Calibri"/>
                    <a:cs typeface="Calibri"/>
                    <a:sym typeface="Calibri"/>
                  </a:rPr>
                  <a:t>printing quality</a:t>
                </a:r>
                <a:endParaRPr sz="1600">
                  <a:solidFill>
                    <a:schemeClr val="lt1"/>
                  </a:solidFill>
                  <a:latin typeface="Calibri"/>
                  <a:ea typeface="Calibri"/>
                  <a:cs typeface="Calibri"/>
                  <a:sym typeface="Calibri"/>
                </a:endParaRPr>
              </a:p>
            </p:txBody>
          </p:sp>
          <p:sp>
            <p:nvSpPr>
              <p:cNvPr id="92" name="Google Shape;92;p4"/>
              <p:cNvSpPr txBox="1"/>
              <p:nvPr/>
            </p:nvSpPr>
            <p:spPr>
              <a:xfrm rot="-5400000">
                <a:off x="-1095250" y="13224452"/>
                <a:ext cx="1117601" cy="156024"/>
              </a:xfrm>
              <a:prstGeom prst="rect">
                <a:avLst/>
              </a:prstGeom>
              <a:noFill/>
              <a:ln>
                <a:noFill/>
              </a:ln>
            </p:spPr>
            <p:txBody>
              <a:bodyPr anchorCtr="0" anchor="t" bIns="0" lIns="91425" spcFirstLastPara="1" rIns="91425" wrap="square" tIns="91425">
                <a:spAutoFit/>
              </a:bodyPr>
              <a:lstStyle/>
              <a:p>
                <a:pPr indent="0" lvl="0" marL="0" marR="0" rtl="0" algn="ctr">
                  <a:spcBef>
                    <a:spcPts val="0"/>
                  </a:spcBef>
                  <a:spcAft>
                    <a:spcPts val="0"/>
                  </a:spcAft>
                  <a:buNone/>
                </a:pPr>
                <a:r>
                  <a:rPr lang="en-US" sz="1600">
                    <a:solidFill>
                      <a:srgbClr val="FF0000"/>
                    </a:solidFill>
                    <a:latin typeface="Calibri"/>
                    <a:ea typeface="Calibri"/>
                    <a:cs typeface="Calibri"/>
                    <a:sym typeface="Calibri"/>
                  </a:rPr>
                  <a:t>Bad </a:t>
                </a:r>
                <a:r>
                  <a:rPr lang="en-US" sz="1600">
                    <a:solidFill>
                      <a:schemeClr val="lt1"/>
                    </a:solidFill>
                    <a:latin typeface="Calibri"/>
                    <a:ea typeface="Calibri"/>
                    <a:cs typeface="Calibri"/>
                    <a:sym typeface="Calibri"/>
                  </a:rPr>
                  <a:t>printing quality</a:t>
                </a:r>
                <a:endParaRPr sz="1600">
                  <a:solidFill>
                    <a:schemeClr val="lt1"/>
                  </a:solidFill>
                  <a:latin typeface="Calibri"/>
                  <a:ea typeface="Calibri"/>
                  <a:cs typeface="Calibri"/>
                  <a:sym typeface="Calibri"/>
                </a:endParaRPr>
              </a:p>
            </p:txBody>
          </p:sp>
        </p:grpSp>
      </p:grpSp>
      <p:grpSp>
        <p:nvGrpSpPr>
          <p:cNvPr id="93" name="Google Shape;93;p4"/>
          <p:cNvGrpSpPr/>
          <p:nvPr/>
        </p:nvGrpSpPr>
        <p:grpSpPr>
          <a:xfrm>
            <a:off x="44157838" y="-55065"/>
            <a:ext cx="11062139" cy="32973464"/>
            <a:chOff x="44157838" y="-55065"/>
            <a:chExt cx="11062139" cy="32973464"/>
          </a:xfrm>
        </p:grpSpPr>
        <p:sp>
          <p:nvSpPr>
            <p:cNvPr id="94" name="Google Shape;94;p4"/>
            <p:cNvSpPr/>
            <p:nvPr/>
          </p:nvSpPr>
          <p:spPr>
            <a:xfrm>
              <a:off x="44157838" y="-55065"/>
              <a:ext cx="11062139" cy="32973464"/>
            </a:xfrm>
            <a:prstGeom prst="rect">
              <a:avLst/>
            </a:prstGeom>
            <a:solidFill>
              <a:srgbClr val="0C0C0C"/>
            </a:solidFill>
            <a:ln>
              <a:noFill/>
            </a:ln>
          </p:spPr>
          <p:txBody>
            <a:bodyPr anchorCtr="0" anchor="t" bIns="0" lIns="457200" spcFirstLastPara="1" rIns="457200" wrap="square" tIns="457200">
              <a:noAutofit/>
            </a:bodyPr>
            <a:lstStyle/>
            <a:p>
              <a:pPr indent="0" lvl="0" marL="0" marR="0" rtl="0" algn="ctr">
                <a:spcBef>
                  <a:spcPts val="0"/>
                </a:spcBef>
                <a:spcAft>
                  <a:spcPts val="0"/>
                </a:spcAft>
                <a:buNone/>
              </a:pPr>
              <a:r>
                <a:rPr b="1" lang="en-US" sz="4000">
                  <a:solidFill>
                    <a:schemeClr val="lt1"/>
                  </a:solidFill>
                  <a:latin typeface="Trebuchet MS"/>
                  <a:ea typeface="Trebuchet MS"/>
                  <a:cs typeface="Trebuchet MS"/>
                  <a:sym typeface="Trebuchet MS"/>
                </a:rPr>
                <a:t>QUICK START (cont.)</a:t>
              </a:r>
              <a:endParaRPr/>
            </a:p>
            <a:p>
              <a:pPr indent="0" lvl="0" marL="0" marR="0" rtl="0" algn="ctr">
                <a:spcBef>
                  <a:spcPts val="0"/>
                </a:spcBef>
                <a:spcAft>
                  <a:spcPts val="0"/>
                </a:spcAft>
                <a:buNone/>
              </a:pPr>
              <a:r>
                <a:t/>
              </a:r>
              <a:endParaRPr b="1" sz="36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How to change the template color theme</a:t>
              </a:r>
              <a:endParaRPr/>
            </a:p>
            <a:p>
              <a:pPr indent="0" lvl="2"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You can easily change the color theme of your poster by going to the DESIGN menu, click on COLORS, and choose the color theme of your choice. You can also create your own color theme.</a:t>
              </a:r>
              <a:endParaRPr/>
            </a:p>
            <a:p>
              <a:pPr indent="0" lvl="2"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rPr b="0" lang="en-US" sz="2400">
                  <a:solidFill>
                    <a:srgbClr val="BFBFBF"/>
                  </a:solidFill>
                  <a:latin typeface="Trebuchet MS"/>
                  <a:ea typeface="Trebuchet MS"/>
                  <a:cs typeface="Trebuchet MS"/>
                  <a:sym typeface="Trebuchet MS"/>
                </a:rPr>
                <a:t>You can also manually change the color of your background by going to VIEW &gt; SLIDE MASTER.  After you finish working on the master be sure to go to VIEW &gt; NORMAL to continue working on your poster.</a:t>
              </a:r>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How to add Text</a:t>
              </a:r>
              <a:endParaRPr/>
            </a:p>
            <a:p>
              <a:pPr indent="0" lvl="2" marL="3265488" marR="0" rtl="0" algn="l">
                <a:spcBef>
                  <a:spcPts val="0"/>
                </a:spcBef>
                <a:spcAft>
                  <a:spcPts val="0"/>
                </a:spcAft>
                <a:buNone/>
              </a:pPr>
              <a:r>
                <a:rPr b="0" i="0" lang="en-US" sz="2400" u="none" cap="none" strike="noStrike">
                  <a:solidFill>
                    <a:srgbClr val="BFBFBF"/>
                  </a:solidFill>
                  <a:latin typeface="Trebuchet MS"/>
                  <a:ea typeface="Trebuchet MS"/>
                  <a:cs typeface="Trebuchet MS"/>
                  <a:sym typeface="Trebuchet MS"/>
                </a:rPr>
                <a:t>The template comes with a number of pre-formatted placeholders for headers and text blocks. You can add more blocks by copying and pasting the existing ones or by adding a text box from the HOME menu. </a:t>
              </a:r>
              <a:endParaRPr/>
            </a:p>
            <a:p>
              <a:pPr indent="0" lvl="2" marL="1518341" marR="0" rtl="0" algn="l">
                <a:spcBef>
                  <a:spcPts val="0"/>
                </a:spcBef>
                <a:spcAft>
                  <a:spcPts val="0"/>
                </a:spcAft>
                <a:buNone/>
              </a:pPr>
              <a:r>
                <a:t/>
              </a:r>
              <a:endParaRPr b="0" i="0" sz="2400" u="none" cap="none" strike="noStrike">
                <a:solidFill>
                  <a:srgbClr val="BFBFBF"/>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BFBFBF"/>
                </a:buClr>
                <a:buSzPts val="2400"/>
                <a:buFont typeface="Trebuchet MS"/>
                <a:buNone/>
              </a:pPr>
              <a:r>
                <a:rPr b="0" lang="en-US" sz="2400">
                  <a:solidFill>
                    <a:srgbClr val="BFBFBF"/>
                  </a:solidFill>
                  <a:latin typeface="Trebuchet MS"/>
                  <a:ea typeface="Trebuchet MS"/>
                  <a:cs typeface="Trebuchet MS"/>
                  <a:sym typeface="Trebuchet MS"/>
                </a:rPr>
                <a:t> </a:t>
              </a:r>
              <a:r>
                <a:rPr b="1" i="0" lang="en-US" sz="3200" u="none" cap="none" strike="noStrike">
                  <a:solidFill>
                    <a:srgbClr val="FFC000"/>
                  </a:solidFill>
                  <a:latin typeface="Trebuchet MS"/>
                  <a:ea typeface="Trebuchet MS"/>
                  <a:cs typeface="Trebuchet MS"/>
                  <a:sym typeface="Trebuchet MS"/>
                </a:rPr>
                <a:t>Text size</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Adjust the size of your text based on how much content you have to present. The default template text offers a good starting point. Follow the conference requirements.</a:t>
              </a:r>
              <a:endParaRPr b="0" sz="2400">
                <a:solidFill>
                  <a:srgbClr val="BFBFBF"/>
                </a:solidFill>
                <a:latin typeface="Trebuchet MS"/>
                <a:ea typeface="Trebuchet MS"/>
                <a:cs typeface="Trebuchet MS"/>
                <a:sym typeface="Trebuchet MS"/>
              </a:endParaRPr>
            </a:p>
            <a:p>
              <a:pPr indent="0" lvl="2" marL="1518341" marR="0" rtl="0" algn="l">
                <a:spcBef>
                  <a:spcPts val="0"/>
                </a:spcBef>
                <a:spcAft>
                  <a:spcPts val="0"/>
                </a:spcAft>
                <a:buNone/>
              </a:pPr>
              <a:r>
                <a:t/>
              </a:r>
              <a:endParaRPr b="0" i="0" sz="2400" u="none" cap="none" strike="noStrike">
                <a:solidFill>
                  <a:srgbClr val="BFBFBF"/>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How to add Tables</a:t>
              </a:r>
              <a:endParaRPr/>
            </a:p>
            <a:p>
              <a:pPr indent="0" lvl="1" marL="1730375" marR="0" rtl="0" algn="l">
                <a:spcBef>
                  <a:spcPts val="0"/>
                </a:spcBef>
                <a:spcAft>
                  <a:spcPts val="0"/>
                </a:spcAft>
                <a:buNone/>
              </a:pPr>
              <a:r>
                <a:rPr b="0" i="0" lang="en-US" sz="2400" u="none" cap="none" strike="noStrike">
                  <a:solidFill>
                    <a:srgbClr val="BFBFBF"/>
                  </a:solidFill>
                  <a:latin typeface="Trebuchet MS"/>
                  <a:ea typeface="Trebuchet MS"/>
                  <a:cs typeface="Trebuchet MS"/>
                  <a:sym typeface="Trebuchet MS"/>
                </a:rPr>
                <a:t>To add a table from scratch go to the INSERT menu and </a:t>
              </a:r>
              <a:br>
                <a:rPr b="0" i="0" lang="en-US" sz="2400" u="none" cap="none" strike="noStrike">
                  <a:solidFill>
                    <a:srgbClr val="BFBFBF"/>
                  </a:solidFill>
                  <a:latin typeface="Trebuchet MS"/>
                  <a:ea typeface="Trebuchet MS"/>
                  <a:cs typeface="Trebuchet MS"/>
                  <a:sym typeface="Trebuchet MS"/>
                </a:rPr>
              </a:br>
              <a:r>
                <a:rPr b="0" i="0" lang="en-US" sz="2400" u="none" cap="none" strike="noStrike">
                  <a:solidFill>
                    <a:srgbClr val="BFBFBF"/>
                  </a:solidFill>
                  <a:latin typeface="Trebuchet MS"/>
                  <a:ea typeface="Trebuchet MS"/>
                  <a:cs typeface="Trebuchet MS"/>
                  <a:sym typeface="Trebuchet MS"/>
                </a:rPr>
                <a:t>click on TABLE. A drop-down box will help you select rows and columns. </a:t>
              </a:r>
              <a:endParaRPr/>
            </a:p>
            <a:p>
              <a:pPr indent="0" lvl="0" marL="0" marR="0" rtl="0" algn="l">
                <a:spcBef>
                  <a:spcPts val="0"/>
                </a:spcBef>
                <a:spcAft>
                  <a:spcPts val="0"/>
                </a:spcAft>
                <a:buNone/>
              </a:pPr>
              <a:r>
                <a:rPr b="0" lang="en-US" sz="2400">
                  <a:solidFill>
                    <a:srgbClr val="BFBFBF"/>
                  </a:solidFill>
                  <a:latin typeface="Trebuchet MS"/>
                  <a:ea typeface="Trebuchet MS"/>
                  <a:cs typeface="Trebuchet MS"/>
                  <a:sym typeface="Trebuchet MS"/>
                </a:rPr>
                <a:t>You can also copy and a paste a table from Word or another PowerPoint document. A pasted table may need to be re-formatted by RIGHT-CLICK &gt; FORMAT SHAPE, TEXT BOX, Margins.</a:t>
              </a:r>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FFC000"/>
                </a:buClr>
                <a:buSzPts val="3200"/>
                <a:buFont typeface="Trebuchet MS"/>
                <a:buNone/>
              </a:pPr>
              <a:r>
                <a:rPr b="1" i="0" lang="en-US" sz="3200" u="none" cap="none" strike="noStrike">
                  <a:solidFill>
                    <a:srgbClr val="FFC000"/>
                  </a:solidFill>
                  <a:latin typeface="Trebuchet MS"/>
                  <a:ea typeface="Trebuchet MS"/>
                  <a:cs typeface="Trebuchet MS"/>
                  <a:sym typeface="Trebuchet MS"/>
                </a:rPr>
                <a:t>Graphs / Charts</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You can simply copy and paste charts and graphs from Excel or Word. Some reformatting may be required depending on how the original document has been created.</a:t>
              </a:r>
              <a:endParaRPr/>
            </a:p>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BFBFBF"/>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FFC000"/>
                </a:buClr>
                <a:buSzPts val="3200"/>
                <a:buFont typeface="Trebuchet MS"/>
                <a:buNone/>
              </a:pPr>
              <a:r>
                <a:rPr b="1" i="0" lang="en-US" sz="3200" u="none" cap="none" strike="noStrike">
                  <a:solidFill>
                    <a:srgbClr val="FFC000"/>
                  </a:solidFill>
                  <a:latin typeface="Trebuchet MS"/>
                  <a:ea typeface="Trebuchet MS"/>
                  <a:cs typeface="Trebuchet MS"/>
                  <a:sym typeface="Trebuchet MS"/>
                </a:rPr>
                <a:t>How to change the column configuration</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RIGHT-CLICK on the poster background and select LAYOUT to see the column options available for this template. The poster columns can also be customized on the Master. VIEW &gt; MASTER.</a:t>
              </a:r>
              <a:endParaRPr/>
            </a:p>
            <a:p>
              <a:pPr indent="0" lvl="0" marL="0" marR="0" rtl="0" algn="ctr">
                <a:lnSpc>
                  <a:spcPct val="100000"/>
                </a:lnSpc>
                <a:spcBef>
                  <a:spcPts val="0"/>
                </a:spcBef>
                <a:spcAft>
                  <a:spcPts val="0"/>
                </a:spcAft>
                <a:buClr>
                  <a:schemeClr val="lt1"/>
                </a:buClr>
                <a:buSzPts val="3200"/>
                <a:buFont typeface="Calibri"/>
                <a:buNone/>
              </a:pPr>
              <a:r>
                <a:t/>
              </a:r>
              <a:endParaRPr b="1" i="0" sz="3200" u="none" cap="none" strike="noStrike">
                <a:solidFill>
                  <a:srgbClr val="FFC000"/>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FFC000"/>
                </a:buClr>
                <a:buSzPts val="3200"/>
                <a:buFont typeface="Trebuchet MS"/>
                <a:buNone/>
              </a:pPr>
              <a:r>
                <a:rPr b="1" i="0" lang="en-US" sz="3200" u="none" cap="none" strike="noStrike">
                  <a:solidFill>
                    <a:srgbClr val="FFC000"/>
                  </a:solidFill>
                  <a:latin typeface="Trebuchet MS"/>
                  <a:ea typeface="Trebuchet MS"/>
                  <a:cs typeface="Trebuchet MS"/>
                  <a:sym typeface="Trebuchet MS"/>
                </a:rPr>
                <a:t>How to remove the info bars</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endParaRPr/>
            </a:p>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BFBFBF"/>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FFC000"/>
                </a:buClr>
                <a:buSzPts val="3200"/>
                <a:buFont typeface="Trebuchet MS"/>
                <a:buNone/>
              </a:pPr>
              <a:r>
                <a:rPr b="1" i="0" lang="en-US" sz="3200" u="none" cap="none" strike="noStrike">
                  <a:solidFill>
                    <a:srgbClr val="FFC000"/>
                  </a:solidFill>
                  <a:latin typeface="Trebuchet MS"/>
                  <a:ea typeface="Trebuchet MS"/>
                  <a:cs typeface="Trebuchet MS"/>
                  <a:sym typeface="Trebuchet MS"/>
                </a:rPr>
                <a:t>Save your work</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Save your template as a PowerPoint document. For printing, save as PowerPoint or “Print-quality” PDF.</a:t>
              </a:r>
              <a:endParaRPr/>
            </a:p>
            <a:p>
              <a:pPr indent="0" lvl="0" marL="0" marR="0" rtl="0" algn="l">
                <a:lnSpc>
                  <a:spcPct val="100000"/>
                </a:lnSpc>
                <a:spcBef>
                  <a:spcPts val="0"/>
                </a:spcBef>
                <a:spcAft>
                  <a:spcPts val="0"/>
                </a:spcAft>
                <a:buClr>
                  <a:schemeClr val="lt1"/>
                </a:buClr>
                <a:buSzPts val="2400"/>
                <a:buFont typeface="Calibri"/>
                <a:buNone/>
              </a:pPr>
              <a:r>
                <a:t/>
              </a:r>
              <a:endParaRPr b="0" sz="2400">
                <a:solidFill>
                  <a:srgbClr val="BFBFBF"/>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FFC000"/>
                </a:buClr>
                <a:buSzPts val="3200"/>
                <a:buFont typeface="Trebuchet MS"/>
                <a:buNone/>
              </a:pPr>
              <a:r>
                <a:rPr b="1" i="0" lang="en-US" sz="3200" u="none" cap="none" strike="noStrike">
                  <a:solidFill>
                    <a:srgbClr val="FFC000"/>
                  </a:solidFill>
                  <a:latin typeface="Trebuchet MS"/>
                  <a:ea typeface="Trebuchet MS"/>
                  <a:cs typeface="Trebuchet MS"/>
                  <a:sym typeface="Trebuchet MS"/>
                </a:rPr>
                <a:t>Print your poster</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endParaRPr/>
            </a:p>
            <a:p>
              <a:pPr indent="0" lvl="0" marL="0" marR="0" rtl="0" algn="l">
                <a:lnSpc>
                  <a:spcPct val="100000"/>
                </a:lnSpc>
                <a:spcBef>
                  <a:spcPts val="0"/>
                </a:spcBef>
                <a:spcAft>
                  <a:spcPts val="0"/>
                </a:spcAft>
                <a:buClr>
                  <a:schemeClr val="lt1"/>
                </a:buClr>
                <a:buSzPts val="2800"/>
                <a:buFont typeface="Calibri"/>
                <a:buNone/>
              </a:pPr>
              <a:r>
                <a:t/>
              </a:r>
              <a:endParaRPr b="0" i="0" sz="2800" u="none" cap="none" strike="noStrike">
                <a:solidFill>
                  <a:srgbClr val="BFBFBF"/>
                </a:solidFill>
                <a:latin typeface="Trebuchet MS"/>
                <a:ea typeface="Trebuchet MS"/>
                <a:cs typeface="Trebuchet MS"/>
                <a:sym typeface="Trebuchet MS"/>
              </a:endParaRPr>
            </a:p>
          </p:txBody>
        </p:sp>
        <p:graphicFrame>
          <p:nvGraphicFramePr>
            <p:cNvPr id="95" name="Google Shape;95;p4"/>
            <p:cNvGraphicFramePr/>
            <p:nvPr/>
          </p:nvGraphicFramePr>
          <p:xfrm>
            <a:off x="46915678" y="3349444"/>
            <a:ext cx="5586150" cy="2063772"/>
          </p:xfrm>
          <a:graphic>
            <a:graphicData uri="http://schemas.openxmlformats.org/presentationml/2006/ole">
              <mc:AlternateContent>
                <mc:Choice Requires="v">
                  <p:oleObj r:id="rId11" imgH="2063772" imgW="5586150" progId="Photoshop.Image.13" spid="_x0000_s3">
                    <p:embed/>
                  </p:oleObj>
                </mc:Choice>
                <mc:Fallback>
                  <p:oleObj r:id="rId12" imgH="2063772" imgW="5586150" progId="Photoshop.Image.13">
                    <p:embed/>
                    <p:pic>
                      <p:nvPicPr>
                        <p:cNvPr id="95" name="Google Shape;95;p4"/>
                        <p:cNvPicPr preferRelativeResize="0"/>
                        <p:nvPr/>
                      </p:nvPicPr>
                      <p:blipFill rotWithShape="1">
                        <a:blip r:embed="rId13">
                          <a:alphaModFix/>
                        </a:blip>
                        <a:srcRect b="0" l="0" r="0" t="0"/>
                        <a:stretch/>
                      </p:blipFill>
                      <p:spPr>
                        <a:xfrm>
                          <a:off x="46915678" y="3349444"/>
                          <a:ext cx="5586150" cy="2063772"/>
                        </a:xfrm>
                        <a:prstGeom prst="rect">
                          <a:avLst/>
                        </a:prstGeom>
                        <a:noFill/>
                        <a:ln>
                          <a:noFill/>
                        </a:ln>
                      </p:spPr>
                    </p:pic>
                  </p:oleObj>
                </mc:Fallback>
              </mc:AlternateContent>
            </a:graphicData>
          </a:graphic>
        </p:graphicFrame>
        <p:pic>
          <p:nvPicPr>
            <p:cNvPr id="96" name="Google Shape;96;p4"/>
            <p:cNvPicPr preferRelativeResize="0"/>
            <p:nvPr/>
          </p:nvPicPr>
          <p:blipFill rotWithShape="1">
            <a:blip r:embed="rId14">
              <a:alphaModFix/>
            </a:blip>
            <a:srcRect b="0" l="0" r="0" t="0"/>
            <a:stretch/>
          </p:blipFill>
          <p:spPr>
            <a:xfrm>
              <a:off x="44621819" y="7740040"/>
              <a:ext cx="2969584" cy="1370577"/>
            </a:xfrm>
            <a:prstGeom prst="rect">
              <a:avLst/>
            </a:prstGeom>
            <a:noFill/>
            <a:ln>
              <a:noFill/>
            </a:ln>
          </p:spPr>
        </p:pic>
        <p:graphicFrame>
          <p:nvGraphicFramePr>
            <p:cNvPr id="97" name="Google Shape;97;p4"/>
            <p:cNvGraphicFramePr/>
            <p:nvPr/>
          </p:nvGraphicFramePr>
          <p:xfrm>
            <a:off x="44629619" y="12347263"/>
            <a:ext cx="1482266" cy="992162"/>
          </p:xfrm>
          <a:graphic>
            <a:graphicData uri="http://schemas.openxmlformats.org/presentationml/2006/ole">
              <mc:AlternateContent>
                <mc:Choice Requires="v">
                  <p:oleObj r:id="rId15" imgH="992162" imgW="1482266" progId="Photoshop.Image.13" spid="_x0000_s4">
                    <p:embed/>
                  </p:oleObj>
                </mc:Choice>
                <mc:Fallback>
                  <p:oleObj r:id="rId16" imgH="992162" imgW="1482266" progId="Photoshop.Image.13">
                    <p:embed/>
                    <p:pic>
                      <p:nvPicPr>
                        <p:cNvPr id="97" name="Google Shape;97;p4"/>
                        <p:cNvPicPr preferRelativeResize="0"/>
                        <p:nvPr/>
                      </p:nvPicPr>
                      <p:blipFill rotWithShape="1">
                        <a:blip r:embed="rId17">
                          <a:alphaModFix/>
                        </a:blip>
                        <a:srcRect b="0" l="0" r="0" t="0"/>
                        <a:stretch/>
                      </p:blipFill>
                      <p:spPr>
                        <a:xfrm>
                          <a:off x="44629619" y="12347263"/>
                          <a:ext cx="1482266" cy="992162"/>
                        </a:xfrm>
                        <a:prstGeom prst="rect">
                          <a:avLst/>
                        </a:prstGeom>
                        <a:noFill/>
                        <a:ln>
                          <a:noFill/>
                        </a:ln>
                      </p:spPr>
                    </p:pic>
                  </p:oleObj>
                </mc:Fallback>
              </mc:AlternateContent>
            </a:graphicData>
          </a:graphic>
        </p:graphicFrame>
        <p:grpSp>
          <p:nvGrpSpPr>
            <p:cNvPr id="98" name="Google Shape;98;p4"/>
            <p:cNvGrpSpPr/>
            <p:nvPr/>
          </p:nvGrpSpPr>
          <p:grpSpPr>
            <a:xfrm>
              <a:off x="44487209" y="29414562"/>
              <a:ext cx="10354213" cy="1265612"/>
              <a:chOff x="44200453" y="28362388"/>
              <a:chExt cx="9771398" cy="1090622"/>
            </a:xfrm>
          </p:grpSpPr>
          <p:sp>
            <p:nvSpPr>
              <p:cNvPr id="99" name="Google Shape;99;p4"/>
              <p:cNvSpPr/>
              <p:nvPr/>
            </p:nvSpPr>
            <p:spPr>
              <a:xfrm>
                <a:off x="44200453" y="28362388"/>
                <a:ext cx="9771398" cy="1090622"/>
              </a:xfrm>
              <a:prstGeom prst="roundRect">
                <a:avLst>
                  <a:gd fmla="val 16667" name="adj"/>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pic>
            <p:nvPicPr>
              <p:cNvPr descr="http://t2.gstatic.com/images?q=tbn:ANd9GcR4APHC6TT9w54M2zn_pvCiBxUNcspYPoVxirLRphBoJabfSvu7zw" id="100" name="Google Shape;100;p4">
                <a:hlinkClick r:id="rId18"/>
              </p:cNvPr>
              <p:cNvPicPr preferRelativeResize="0"/>
              <p:nvPr/>
            </p:nvPicPr>
            <p:blipFill rotWithShape="1">
              <a:blip r:embed="rId19">
                <a:alphaModFix/>
              </a:blip>
              <a:srcRect b="0" l="0" r="0" t="0"/>
              <a:stretch/>
            </p:blipFill>
            <p:spPr>
              <a:xfrm>
                <a:off x="44326394" y="28460719"/>
                <a:ext cx="914401" cy="914399"/>
              </a:xfrm>
              <a:prstGeom prst="rect">
                <a:avLst/>
              </a:prstGeom>
              <a:noFill/>
              <a:ln>
                <a:noFill/>
              </a:ln>
            </p:spPr>
          </p:pic>
          <p:sp>
            <p:nvSpPr>
              <p:cNvPr id="101" name="Google Shape;101;p4"/>
              <p:cNvSpPr txBox="1"/>
              <p:nvPr/>
            </p:nvSpPr>
            <p:spPr>
              <a:xfrm>
                <a:off x="45300663" y="28552306"/>
                <a:ext cx="8671189" cy="7160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2"/>
                    </a:solidFill>
                    <a:latin typeface="Trebuchet MS"/>
                    <a:ea typeface="Trebuchet MS"/>
                    <a:cs typeface="Trebuchet MS"/>
                    <a:sym typeface="Trebuchet MS"/>
                  </a:rPr>
                  <a:t>Student</a:t>
                </a:r>
                <a:r>
                  <a:rPr lang="en-US" sz="2400">
                    <a:solidFill>
                      <a:schemeClr val="dk2"/>
                    </a:solidFill>
                    <a:latin typeface="Trebuchet MS"/>
                    <a:ea typeface="Trebuchet MS"/>
                    <a:cs typeface="Trebuchet MS"/>
                    <a:sym typeface="Trebuchet MS"/>
                  </a:rPr>
                  <a:t> discounts are available on our Facebook page.</a:t>
                </a:r>
                <a:br>
                  <a:rPr lang="en-US" sz="2400">
                    <a:solidFill>
                      <a:schemeClr val="dk2"/>
                    </a:solidFill>
                    <a:latin typeface="Trebuchet MS"/>
                    <a:ea typeface="Trebuchet MS"/>
                    <a:cs typeface="Trebuchet MS"/>
                    <a:sym typeface="Trebuchet MS"/>
                  </a:rPr>
                </a:br>
                <a:r>
                  <a:rPr lang="en-US" sz="2400">
                    <a:solidFill>
                      <a:schemeClr val="dk2"/>
                    </a:solidFill>
                    <a:latin typeface="Trebuchet MS"/>
                    <a:ea typeface="Trebuchet MS"/>
                    <a:cs typeface="Trebuchet MS"/>
                    <a:sym typeface="Trebuchet MS"/>
                  </a:rPr>
                  <a:t>Go to </a:t>
                </a:r>
                <a:r>
                  <a:rPr lang="en-US" sz="2400" u="sng">
                    <a:solidFill>
                      <a:schemeClr val="dk2"/>
                    </a:solidFill>
                    <a:latin typeface="Trebuchet MS"/>
                    <a:ea typeface="Trebuchet MS"/>
                    <a:cs typeface="Trebuchet MS"/>
                    <a:sym typeface="Trebuchet MS"/>
                  </a:rPr>
                  <a:t>PosterPresentations.com</a:t>
                </a:r>
                <a:r>
                  <a:rPr lang="en-US" sz="2400">
                    <a:solidFill>
                      <a:schemeClr val="dk2"/>
                    </a:solidFill>
                    <a:latin typeface="Trebuchet MS"/>
                    <a:ea typeface="Trebuchet MS"/>
                    <a:cs typeface="Trebuchet MS"/>
                    <a:sym typeface="Trebuchet MS"/>
                  </a:rPr>
                  <a:t> and click on the FB icon. </a:t>
                </a:r>
                <a:endParaRPr sz="2400">
                  <a:solidFill>
                    <a:schemeClr val="dk2"/>
                  </a:solidFill>
                  <a:latin typeface="Trebuchet MS"/>
                  <a:ea typeface="Trebuchet MS"/>
                  <a:cs typeface="Trebuchet MS"/>
                  <a:sym typeface="Trebuchet MS"/>
                </a:endParaRPr>
              </a:p>
            </p:txBody>
          </p:sp>
        </p:grpSp>
      </p:grpSp>
      <p:sp>
        <p:nvSpPr>
          <p:cNvPr id="102" name="Google Shape;102;p4"/>
          <p:cNvSpPr/>
          <p:nvPr/>
        </p:nvSpPr>
        <p:spPr>
          <a:xfrm>
            <a:off x="0" y="-55065"/>
            <a:ext cx="43891199" cy="1042617"/>
          </a:xfrm>
          <a:prstGeom prst="rect">
            <a:avLst/>
          </a:prstGeom>
          <a:gradFill>
            <a:gsLst>
              <a:gs pos="0">
                <a:srgbClr val="98C2F5"/>
              </a:gs>
              <a:gs pos="100000">
                <a:schemeClr val="lt1"/>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sp>
        <p:nvSpPr>
          <p:cNvPr id="103" name="Google Shape;103;p4"/>
          <p:cNvSpPr/>
          <p:nvPr/>
        </p:nvSpPr>
        <p:spPr>
          <a:xfrm>
            <a:off x="6096" y="4742487"/>
            <a:ext cx="43891199" cy="274521"/>
          </a:xfrm>
          <a:prstGeom prst="rect">
            <a:avLst/>
          </a:prstGeom>
          <a:gradFill>
            <a:gsLst>
              <a:gs pos="0">
                <a:srgbClr val="98C2F5"/>
              </a:gs>
              <a:gs pos="51000">
                <a:schemeClr val="lt1"/>
              </a:gs>
              <a:gs pos="100000">
                <a:srgbClr val="DAE9F6"/>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sp>
        <p:nvSpPr>
          <p:cNvPr id="104" name="Google Shape;104;p4"/>
          <p:cNvSpPr txBox="1"/>
          <p:nvPr/>
        </p:nvSpPr>
        <p:spPr>
          <a:xfrm>
            <a:off x="44487206" y="31252909"/>
            <a:ext cx="7629577" cy="1399638"/>
          </a:xfrm>
          <a:prstGeom prst="rect">
            <a:avLst/>
          </a:prstGeom>
          <a:noFill/>
          <a:ln>
            <a:noFill/>
          </a:ln>
        </p:spPr>
        <p:txBody>
          <a:bodyPr anchorCtr="0" anchor="t" bIns="32650" lIns="65300" spcFirstLastPara="1" rIns="65300" wrap="square" tIns="32650">
            <a:spAutoFit/>
          </a:bodyPr>
          <a:lstStyle/>
          <a:p>
            <a:pPr indent="-400050" lvl="0" marL="400050" marR="0" rtl="0" algn="l">
              <a:lnSpc>
                <a:spcPct val="92857"/>
              </a:lnSpc>
              <a:spcBef>
                <a:spcPts val="0"/>
              </a:spcBef>
              <a:spcAft>
                <a:spcPts val="0"/>
              </a:spcAft>
              <a:buNone/>
            </a:pPr>
            <a:r>
              <a:rPr lang="en-US" sz="2800">
                <a:solidFill>
                  <a:schemeClr val="lt1"/>
                </a:solidFill>
                <a:latin typeface="Calibri"/>
                <a:ea typeface="Calibri"/>
                <a:cs typeface="Calibri"/>
                <a:sym typeface="Calibri"/>
              </a:rPr>
              <a:t>© 2015</a:t>
            </a:r>
            <a:r>
              <a:rPr lang="en-US" sz="2800">
                <a:solidFill>
                  <a:schemeClr val="lt1"/>
                </a:solidFill>
                <a:latin typeface="Calibri"/>
                <a:ea typeface="Calibri"/>
                <a:cs typeface="Calibri"/>
                <a:sym typeface="Calibri"/>
              </a:rPr>
              <a:t> </a:t>
            </a:r>
            <a:r>
              <a:rPr lang="en-US" sz="2800">
                <a:solidFill>
                  <a:schemeClr val="lt1"/>
                </a:solidFill>
                <a:latin typeface="Calibri"/>
                <a:ea typeface="Calibri"/>
                <a:cs typeface="Calibri"/>
                <a:sym typeface="Calibri"/>
              </a:rPr>
              <a:t>PosterPresentations.com</a:t>
            </a:r>
            <a:br>
              <a:rPr lang="en-US" sz="2800">
                <a:solidFill>
                  <a:schemeClr val="lt1"/>
                </a:solidFill>
                <a:latin typeface="Calibri"/>
                <a:ea typeface="Calibri"/>
                <a:cs typeface="Calibri"/>
                <a:sym typeface="Calibri"/>
              </a:rPr>
            </a:br>
            <a:r>
              <a:rPr lang="en-US" sz="2400">
                <a:solidFill>
                  <a:schemeClr val="lt1"/>
                </a:solidFill>
                <a:latin typeface="Calibri"/>
                <a:ea typeface="Calibri"/>
                <a:cs typeface="Calibri"/>
                <a:sym typeface="Calibri"/>
              </a:rPr>
              <a:t>2117 Fourth Street ,</a:t>
            </a:r>
            <a:r>
              <a:rPr lang="en-US" sz="2400">
                <a:solidFill>
                  <a:schemeClr val="lt1"/>
                </a:solidFill>
                <a:latin typeface="Calibri"/>
                <a:ea typeface="Calibri"/>
                <a:cs typeface="Calibri"/>
                <a:sym typeface="Calibri"/>
              </a:rPr>
              <a:t> Unit C</a:t>
            </a:r>
            <a:endParaRPr/>
          </a:p>
          <a:p>
            <a:pPr indent="-400050" lvl="0" marL="400050" marR="0" rtl="0" algn="l">
              <a:lnSpc>
                <a:spcPct val="108333"/>
              </a:lnSpc>
              <a:spcBef>
                <a:spcPts val="0"/>
              </a:spcBef>
              <a:spcAft>
                <a:spcPts val="0"/>
              </a:spcAft>
              <a:buNone/>
            </a:pPr>
            <a:r>
              <a:rPr lang="en-US" sz="2400">
                <a:solidFill>
                  <a:schemeClr val="lt1"/>
                </a:solidFill>
                <a:latin typeface="Calibri"/>
                <a:ea typeface="Calibri"/>
                <a:cs typeface="Calibri"/>
                <a:sym typeface="Calibri"/>
              </a:rPr>
              <a:t>	Berkeley CA </a:t>
            </a:r>
            <a:r>
              <a:rPr lang="en-US" sz="2000">
                <a:solidFill>
                  <a:schemeClr val="lt1"/>
                </a:solidFill>
                <a:latin typeface="Calibri"/>
                <a:ea typeface="Calibri"/>
                <a:cs typeface="Calibri"/>
                <a:sym typeface="Calibri"/>
              </a:rPr>
              <a:t>94710</a:t>
            </a:r>
            <a:endParaRPr sz="2400">
              <a:solidFill>
                <a:schemeClr val="lt1"/>
              </a:solidFill>
              <a:latin typeface="Calibri"/>
              <a:ea typeface="Calibri"/>
              <a:cs typeface="Calibri"/>
              <a:sym typeface="Calibri"/>
            </a:endParaRPr>
          </a:p>
          <a:p>
            <a:pPr indent="-400050" lvl="0" marL="400050" marR="0" rtl="0" algn="l">
              <a:lnSpc>
                <a:spcPct val="108333"/>
              </a:lnSpc>
              <a:spcBef>
                <a:spcPts val="0"/>
              </a:spcBef>
              <a:spcAft>
                <a:spcPts val="0"/>
              </a:spcAft>
              <a:buNone/>
            </a:pPr>
            <a:r>
              <a:rPr b="1" lang="en-US" sz="2400">
                <a:solidFill>
                  <a:srgbClr val="FFFF00"/>
                </a:solidFill>
                <a:latin typeface="Calibri"/>
                <a:ea typeface="Calibri"/>
                <a:cs typeface="Calibri"/>
                <a:sym typeface="Calibri"/>
              </a:rPr>
              <a:t>	posterpresenter@gmail.com</a:t>
            </a:r>
            <a:endParaRPr b="1" sz="2800">
              <a:solidFill>
                <a:srgbClr val="FFFF00"/>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51"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23" name="Shape 123"/>
        <p:cNvGrpSpPr/>
        <p:nvPr/>
      </p:nvGrpSpPr>
      <p:grpSpPr>
        <a:xfrm>
          <a:off x="0" y="0"/>
          <a:ext cx="0" cy="0"/>
          <a:chOff x="0" y="0"/>
          <a:chExt cx="0" cy="0"/>
        </a:xfrm>
      </p:grpSpPr>
      <p:sp>
        <p:nvSpPr>
          <p:cNvPr id="124" name="Google Shape;124;p6"/>
          <p:cNvSpPr txBox="1"/>
          <p:nvPr/>
        </p:nvSpPr>
        <p:spPr>
          <a:xfrm>
            <a:off x="1484177" y="32232600"/>
            <a:ext cx="2514600" cy="336819"/>
          </a:xfrm>
          <a:prstGeom prst="rect">
            <a:avLst/>
          </a:prstGeom>
          <a:noFill/>
          <a:ln>
            <a:noFill/>
          </a:ln>
        </p:spPr>
        <p:txBody>
          <a:bodyPr anchorCtr="0" anchor="t" bIns="45600" lIns="91250" spcFirstLastPara="1" rIns="91250" wrap="square" tIns="45600">
            <a:spAutoFit/>
          </a:bodyPr>
          <a:lstStyle/>
          <a:p>
            <a:pPr indent="0" lvl="0" marL="0" marR="0" rtl="0" algn="l">
              <a:lnSpc>
                <a:spcPct val="65000"/>
              </a:lnSpc>
              <a:spcBef>
                <a:spcPts val="0"/>
              </a:spcBef>
              <a:spcAft>
                <a:spcPts val="0"/>
              </a:spcAft>
              <a:buNone/>
            </a:pPr>
            <a:r>
              <a:rPr b="1" lang="en-US" sz="500">
                <a:solidFill>
                  <a:srgbClr val="BFBFBF"/>
                </a:solidFill>
                <a:latin typeface="Arial"/>
                <a:ea typeface="Arial"/>
                <a:cs typeface="Arial"/>
                <a:sym typeface="Arial"/>
              </a:rPr>
              <a:t>RESEARCH POSTER PRESENTATION DESIGN © 2012</a:t>
            </a:r>
            <a:endParaRPr b="1" sz="500">
              <a:solidFill>
                <a:srgbClr val="BFBFBF"/>
              </a:solidFill>
              <a:latin typeface="Arial"/>
              <a:ea typeface="Arial"/>
              <a:cs typeface="Arial"/>
              <a:sym typeface="Arial"/>
            </a:endParaRPr>
          </a:p>
          <a:p>
            <a:pPr indent="0" lvl="0" marL="0" marR="0" rtl="0" algn="l">
              <a:lnSpc>
                <a:spcPct val="65000"/>
              </a:lnSpc>
              <a:spcBef>
                <a:spcPts val="550"/>
              </a:spcBef>
              <a:spcAft>
                <a:spcPts val="0"/>
              </a:spcAft>
              <a:buNone/>
            </a:pPr>
            <a:r>
              <a:rPr b="1" lang="en-US" sz="1100">
                <a:solidFill>
                  <a:srgbClr val="BFBFBF"/>
                </a:solidFill>
                <a:latin typeface="Arial"/>
                <a:ea typeface="Arial"/>
                <a:cs typeface="Arial"/>
                <a:sym typeface="Arial"/>
              </a:rPr>
              <a:t>www.PosterPresentations.com</a:t>
            </a:r>
            <a:endParaRPr/>
          </a:p>
        </p:txBody>
      </p:sp>
      <p:grpSp>
        <p:nvGrpSpPr>
          <p:cNvPr id="125" name="Google Shape;125;p6"/>
          <p:cNvGrpSpPr/>
          <p:nvPr/>
        </p:nvGrpSpPr>
        <p:grpSpPr>
          <a:xfrm>
            <a:off x="44157838" y="-55065"/>
            <a:ext cx="11062139" cy="32973464"/>
            <a:chOff x="44157838" y="-55065"/>
            <a:chExt cx="11062139" cy="32973464"/>
          </a:xfrm>
        </p:grpSpPr>
        <p:sp>
          <p:nvSpPr>
            <p:cNvPr id="126" name="Google Shape;126;p6"/>
            <p:cNvSpPr/>
            <p:nvPr/>
          </p:nvSpPr>
          <p:spPr>
            <a:xfrm>
              <a:off x="44157838" y="-55065"/>
              <a:ext cx="11062139" cy="32973464"/>
            </a:xfrm>
            <a:prstGeom prst="rect">
              <a:avLst/>
            </a:prstGeom>
            <a:solidFill>
              <a:srgbClr val="0C0C0C"/>
            </a:solidFill>
            <a:ln>
              <a:noFill/>
            </a:ln>
          </p:spPr>
          <p:txBody>
            <a:bodyPr anchorCtr="0" anchor="t" bIns="0" lIns="457200" spcFirstLastPara="1" rIns="457200" wrap="square" tIns="457200">
              <a:noAutofit/>
            </a:bodyPr>
            <a:lstStyle/>
            <a:p>
              <a:pPr indent="0" lvl="0" marL="0" marR="0" rtl="0" algn="ctr">
                <a:spcBef>
                  <a:spcPts val="0"/>
                </a:spcBef>
                <a:spcAft>
                  <a:spcPts val="0"/>
                </a:spcAft>
                <a:buNone/>
              </a:pPr>
              <a:r>
                <a:rPr b="1" lang="en-US" sz="4000">
                  <a:solidFill>
                    <a:schemeClr val="lt1"/>
                  </a:solidFill>
                  <a:latin typeface="Trebuchet MS"/>
                  <a:ea typeface="Trebuchet MS"/>
                  <a:cs typeface="Trebuchet MS"/>
                  <a:sym typeface="Trebuchet MS"/>
                </a:rPr>
                <a:t>QUICK START (cont.)</a:t>
              </a:r>
              <a:endParaRPr/>
            </a:p>
            <a:p>
              <a:pPr indent="0" lvl="0" marL="0" marR="0" rtl="0" algn="ctr">
                <a:spcBef>
                  <a:spcPts val="0"/>
                </a:spcBef>
                <a:spcAft>
                  <a:spcPts val="0"/>
                </a:spcAft>
                <a:buNone/>
              </a:pPr>
              <a:r>
                <a:t/>
              </a:r>
              <a:endParaRPr b="1" sz="36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How to change the template color theme</a:t>
              </a:r>
              <a:endParaRPr/>
            </a:p>
            <a:p>
              <a:pPr indent="0" lvl="2"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You can easily change the color theme of your poster by going to the DESIGN menu, click on COLORS, and choose the color theme of your choice. You can also create your own color theme.</a:t>
              </a:r>
              <a:endParaRPr/>
            </a:p>
            <a:p>
              <a:pPr indent="0" lvl="2"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rPr b="0" lang="en-US" sz="2400">
                  <a:solidFill>
                    <a:srgbClr val="BFBFBF"/>
                  </a:solidFill>
                  <a:latin typeface="Trebuchet MS"/>
                  <a:ea typeface="Trebuchet MS"/>
                  <a:cs typeface="Trebuchet MS"/>
                  <a:sym typeface="Trebuchet MS"/>
                </a:rPr>
                <a:t>You can also manually change the color of your background by going to VIEW &gt; SLIDE MASTER.  After you finish working on the master be sure to go to VIEW &gt; NORMAL to continue working on your poster.</a:t>
              </a:r>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How to add Text</a:t>
              </a:r>
              <a:endParaRPr/>
            </a:p>
            <a:p>
              <a:pPr indent="0" lvl="2" marL="3265488" marR="0" rtl="0" algn="l">
                <a:spcBef>
                  <a:spcPts val="0"/>
                </a:spcBef>
                <a:spcAft>
                  <a:spcPts val="0"/>
                </a:spcAft>
                <a:buNone/>
              </a:pPr>
              <a:r>
                <a:rPr b="0" i="0" lang="en-US" sz="2400" u="none" cap="none" strike="noStrike">
                  <a:solidFill>
                    <a:srgbClr val="BFBFBF"/>
                  </a:solidFill>
                  <a:latin typeface="Trebuchet MS"/>
                  <a:ea typeface="Trebuchet MS"/>
                  <a:cs typeface="Trebuchet MS"/>
                  <a:sym typeface="Trebuchet MS"/>
                </a:rPr>
                <a:t>The template comes with a number of pre-formatted placeholders for headers and text blocks. You can add more blocks by copying and pasting the existing ones or by adding a text box from the HOME menu. </a:t>
              </a:r>
              <a:endParaRPr/>
            </a:p>
            <a:p>
              <a:pPr indent="0" lvl="2" marL="1518341" marR="0" rtl="0" algn="l">
                <a:spcBef>
                  <a:spcPts val="0"/>
                </a:spcBef>
                <a:spcAft>
                  <a:spcPts val="0"/>
                </a:spcAft>
                <a:buNone/>
              </a:pPr>
              <a:r>
                <a:t/>
              </a:r>
              <a:endParaRPr b="0" i="0" sz="2400" u="none" cap="none" strike="noStrike">
                <a:solidFill>
                  <a:srgbClr val="BFBFBF"/>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BFBFBF"/>
                </a:buClr>
                <a:buSzPts val="2400"/>
                <a:buFont typeface="Trebuchet MS"/>
                <a:buNone/>
              </a:pPr>
              <a:r>
                <a:rPr b="0" lang="en-US" sz="2400">
                  <a:solidFill>
                    <a:srgbClr val="BFBFBF"/>
                  </a:solidFill>
                  <a:latin typeface="Trebuchet MS"/>
                  <a:ea typeface="Trebuchet MS"/>
                  <a:cs typeface="Trebuchet MS"/>
                  <a:sym typeface="Trebuchet MS"/>
                </a:rPr>
                <a:t> </a:t>
              </a:r>
              <a:r>
                <a:rPr b="1" i="0" lang="en-US" sz="3200" u="none" cap="none" strike="noStrike">
                  <a:solidFill>
                    <a:srgbClr val="FFC000"/>
                  </a:solidFill>
                  <a:latin typeface="Trebuchet MS"/>
                  <a:ea typeface="Trebuchet MS"/>
                  <a:cs typeface="Trebuchet MS"/>
                  <a:sym typeface="Trebuchet MS"/>
                </a:rPr>
                <a:t>Text size</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Adjust the size of your text based on how much content you have to present. The default template text offers a good starting point. Follow the conference requirements.</a:t>
              </a:r>
              <a:endParaRPr b="0" sz="2400">
                <a:solidFill>
                  <a:srgbClr val="BFBFBF"/>
                </a:solidFill>
                <a:latin typeface="Trebuchet MS"/>
                <a:ea typeface="Trebuchet MS"/>
                <a:cs typeface="Trebuchet MS"/>
                <a:sym typeface="Trebuchet MS"/>
              </a:endParaRPr>
            </a:p>
            <a:p>
              <a:pPr indent="0" lvl="2" marL="1518341" marR="0" rtl="0" algn="l">
                <a:spcBef>
                  <a:spcPts val="0"/>
                </a:spcBef>
                <a:spcAft>
                  <a:spcPts val="0"/>
                </a:spcAft>
                <a:buNone/>
              </a:pPr>
              <a:r>
                <a:t/>
              </a:r>
              <a:endParaRPr b="0" i="0" sz="2400" u="none" cap="none" strike="noStrike">
                <a:solidFill>
                  <a:srgbClr val="BFBFBF"/>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How to add Tables</a:t>
              </a:r>
              <a:endParaRPr/>
            </a:p>
            <a:p>
              <a:pPr indent="0" lvl="1" marL="1730375" marR="0" rtl="0" algn="l">
                <a:spcBef>
                  <a:spcPts val="0"/>
                </a:spcBef>
                <a:spcAft>
                  <a:spcPts val="0"/>
                </a:spcAft>
                <a:buNone/>
              </a:pPr>
              <a:r>
                <a:rPr b="0" i="0" lang="en-US" sz="2400" u="none" cap="none" strike="noStrike">
                  <a:solidFill>
                    <a:srgbClr val="BFBFBF"/>
                  </a:solidFill>
                  <a:latin typeface="Trebuchet MS"/>
                  <a:ea typeface="Trebuchet MS"/>
                  <a:cs typeface="Trebuchet MS"/>
                  <a:sym typeface="Trebuchet MS"/>
                </a:rPr>
                <a:t>To add a table from scratch go to the INSERT menu and </a:t>
              </a:r>
              <a:br>
                <a:rPr b="0" i="0" lang="en-US" sz="2400" u="none" cap="none" strike="noStrike">
                  <a:solidFill>
                    <a:srgbClr val="BFBFBF"/>
                  </a:solidFill>
                  <a:latin typeface="Trebuchet MS"/>
                  <a:ea typeface="Trebuchet MS"/>
                  <a:cs typeface="Trebuchet MS"/>
                  <a:sym typeface="Trebuchet MS"/>
                </a:rPr>
              </a:br>
              <a:r>
                <a:rPr b="0" i="0" lang="en-US" sz="2400" u="none" cap="none" strike="noStrike">
                  <a:solidFill>
                    <a:srgbClr val="BFBFBF"/>
                  </a:solidFill>
                  <a:latin typeface="Trebuchet MS"/>
                  <a:ea typeface="Trebuchet MS"/>
                  <a:cs typeface="Trebuchet MS"/>
                  <a:sym typeface="Trebuchet MS"/>
                </a:rPr>
                <a:t>click on TABLE. A drop-down box will help you select rows and columns. </a:t>
              </a:r>
              <a:endParaRPr/>
            </a:p>
            <a:p>
              <a:pPr indent="0" lvl="0" marL="0" marR="0" rtl="0" algn="l">
                <a:spcBef>
                  <a:spcPts val="0"/>
                </a:spcBef>
                <a:spcAft>
                  <a:spcPts val="0"/>
                </a:spcAft>
                <a:buNone/>
              </a:pPr>
              <a:r>
                <a:rPr b="0" lang="en-US" sz="2400">
                  <a:solidFill>
                    <a:srgbClr val="BFBFBF"/>
                  </a:solidFill>
                  <a:latin typeface="Trebuchet MS"/>
                  <a:ea typeface="Trebuchet MS"/>
                  <a:cs typeface="Trebuchet MS"/>
                  <a:sym typeface="Trebuchet MS"/>
                </a:rPr>
                <a:t>You can also copy and a paste a table from Word or another PowerPoint document. A pasted table may need to be re-formatted by RIGHT-CLICK &gt; FORMAT SHAPE, TEXT BOX, Margins.</a:t>
              </a:r>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FFC000"/>
                </a:buClr>
                <a:buSzPts val="3200"/>
                <a:buFont typeface="Trebuchet MS"/>
                <a:buNone/>
              </a:pPr>
              <a:r>
                <a:rPr b="1" i="0" lang="en-US" sz="3200" u="none" cap="none" strike="noStrike">
                  <a:solidFill>
                    <a:srgbClr val="FFC000"/>
                  </a:solidFill>
                  <a:latin typeface="Trebuchet MS"/>
                  <a:ea typeface="Trebuchet MS"/>
                  <a:cs typeface="Trebuchet MS"/>
                  <a:sym typeface="Trebuchet MS"/>
                </a:rPr>
                <a:t>Graphs / Charts</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You can simply copy and paste charts and graphs from Excel or Word. Some reformatting may be required depending on how the original document has been created.</a:t>
              </a:r>
              <a:endParaRPr/>
            </a:p>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BFBFBF"/>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FFC000"/>
                </a:buClr>
                <a:buSzPts val="3200"/>
                <a:buFont typeface="Trebuchet MS"/>
                <a:buNone/>
              </a:pPr>
              <a:r>
                <a:rPr b="1" i="0" lang="en-US" sz="3200" u="none" cap="none" strike="noStrike">
                  <a:solidFill>
                    <a:srgbClr val="FFC000"/>
                  </a:solidFill>
                  <a:latin typeface="Trebuchet MS"/>
                  <a:ea typeface="Trebuchet MS"/>
                  <a:cs typeface="Trebuchet MS"/>
                  <a:sym typeface="Trebuchet MS"/>
                </a:rPr>
                <a:t>How to change the column configuration</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RIGHT-CLICK on the poster background and select LAYOUT to see the column options available for this template. The poster columns can also be customized on the Master. VIEW &gt; MASTER.</a:t>
              </a:r>
              <a:endParaRPr/>
            </a:p>
            <a:p>
              <a:pPr indent="0" lvl="0" marL="0" marR="0" rtl="0" algn="ctr">
                <a:lnSpc>
                  <a:spcPct val="100000"/>
                </a:lnSpc>
                <a:spcBef>
                  <a:spcPts val="0"/>
                </a:spcBef>
                <a:spcAft>
                  <a:spcPts val="0"/>
                </a:spcAft>
                <a:buClr>
                  <a:schemeClr val="lt1"/>
                </a:buClr>
                <a:buSzPts val="3200"/>
                <a:buFont typeface="Calibri"/>
                <a:buNone/>
              </a:pPr>
              <a:r>
                <a:t/>
              </a:r>
              <a:endParaRPr b="1" i="0" sz="3200" u="none" cap="none" strike="noStrike">
                <a:solidFill>
                  <a:srgbClr val="FFC000"/>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FFC000"/>
                </a:buClr>
                <a:buSzPts val="3200"/>
                <a:buFont typeface="Trebuchet MS"/>
                <a:buNone/>
              </a:pPr>
              <a:r>
                <a:rPr b="1" i="0" lang="en-US" sz="3200" u="none" cap="none" strike="noStrike">
                  <a:solidFill>
                    <a:srgbClr val="FFC000"/>
                  </a:solidFill>
                  <a:latin typeface="Trebuchet MS"/>
                  <a:ea typeface="Trebuchet MS"/>
                  <a:cs typeface="Trebuchet MS"/>
                  <a:sym typeface="Trebuchet MS"/>
                </a:rPr>
                <a:t>How to remove the info bars</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endParaRPr/>
            </a:p>
            <a:p>
              <a:pPr indent="0" lvl="0" marL="0" marR="0" rtl="0" algn="l">
                <a:lnSpc>
                  <a:spcPct val="100000"/>
                </a:lnSpc>
                <a:spcBef>
                  <a:spcPts val="0"/>
                </a:spcBef>
                <a:spcAft>
                  <a:spcPts val="0"/>
                </a:spcAft>
                <a:buClr>
                  <a:schemeClr val="lt1"/>
                </a:buClr>
                <a:buSzPts val="2400"/>
                <a:buFont typeface="Calibri"/>
                <a:buNone/>
              </a:pPr>
              <a:r>
                <a:t/>
              </a:r>
              <a:endParaRPr b="0" i="0" sz="2400" u="none" cap="none" strike="noStrike">
                <a:solidFill>
                  <a:srgbClr val="BFBFBF"/>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FFC000"/>
                </a:buClr>
                <a:buSzPts val="3200"/>
                <a:buFont typeface="Trebuchet MS"/>
                <a:buNone/>
              </a:pPr>
              <a:r>
                <a:rPr b="1" i="0" lang="en-US" sz="3200" u="none" cap="none" strike="noStrike">
                  <a:solidFill>
                    <a:srgbClr val="FFC000"/>
                  </a:solidFill>
                  <a:latin typeface="Trebuchet MS"/>
                  <a:ea typeface="Trebuchet MS"/>
                  <a:cs typeface="Trebuchet MS"/>
                  <a:sym typeface="Trebuchet MS"/>
                </a:rPr>
                <a:t>Save your work</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Save your template as a PowerPoint document. For printing, save as PowerPoint or “Print-quality” PDF.</a:t>
              </a:r>
              <a:endParaRPr/>
            </a:p>
            <a:p>
              <a:pPr indent="0" lvl="0" marL="0" marR="0" rtl="0" algn="l">
                <a:lnSpc>
                  <a:spcPct val="100000"/>
                </a:lnSpc>
                <a:spcBef>
                  <a:spcPts val="0"/>
                </a:spcBef>
                <a:spcAft>
                  <a:spcPts val="0"/>
                </a:spcAft>
                <a:buClr>
                  <a:schemeClr val="lt1"/>
                </a:buClr>
                <a:buSzPts val="2400"/>
                <a:buFont typeface="Calibri"/>
                <a:buNone/>
              </a:pPr>
              <a:r>
                <a:t/>
              </a:r>
              <a:endParaRPr b="0" sz="2400">
                <a:solidFill>
                  <a:srgbClr val="BFBFBF"/>
                </a:solidFill>
                <a:latin typeface="Trebuchet MS"/>
                <a:ea typeface="Trebuchet MS"/>
                <a:cs typeface="Trebuchet MS"/>
                <a:sym typeface="Trebuchet MS"/>
              </a:endParaRPr>
            </a:p>
            <a:p>
              <a:pPr indent="0" lvl="0" marL="0" marR="0" rtl="0" algn="ctr">
                <a:lnSpc>
                  <a:spcPct val="100000"/>
                </a:lnSpc>
                <a:spcBef>
                  <a:spcPts val="0"/>
                </a:spcBef>
                <a:spcAft>
                  <a:spcPts val="0"/>
                </a:spcAft>
                <a:buClr>
                  <a:srgbClr val="FFC000"/>
                </a:buClr>
                <a:buSzPts val="3200"/>
                <a:buFont typeface="Trebuchet MS"/>
                <a:buNone/>
              </a:pPr>
              <a:r>
                <a:rPr b="1" i="0" lang="en-US" sz="3200" u="none" cap="none" strike="noStrike">
                  <a:solidFill>
                    <a:srgbClr val="FFC000"/>
                  </a:solidFill>
                  <a:latin typeface="Trebuchet MS"/>
                  <a:ea typeface="Trebuchet MS"/>
                  <a:cs typeface="Trebuchet MS"/>
                  <a:sym typeface="Trebuchet MS"/>
                </a:rPr>
                <a:t>Print your poster</a:t>
              </a:r>
              <a:endParaRPr/>
            </a:p>
            <a:p>
              <a:pPr indent="0" lvl="0" marL="0" marR="0" rtl="0" algn="l">
                <a:lnSpc>
                  <a:spcPct val="100000"/>
                </a:lnSpc>
                <a:spcBef>
                  <a:spcPts val="0"/>
                </a:spcBef>
                <a:spcAft>
                  <a:spcPts val="0"/>
                </a:spcAft>
                <a:buClr>
                  <a:srgbClr val="BFBFBF"/>
                </a:buClr>
                <a:buSzPts val="2400"/>
                <a:buFont typeface="Trebuchet MS"/>
                <a:buNone/>
              </a:pPr>
              <a:r>
                <a:rPr b="0" i="0" lang="en-US" sz="2400" u="none" cap="none" strike="noStrike">
                  <a:solidFill>
                    <a:srgbClr val="BFBFBF"/>
                  </a:solidFill>
                  <a:latin typeface="Trebuchet MS"/>
                  <a:ea typeface="Trebuchet MS"/>
                  <a:cs typeface="Trebuchet MS"/>
                  <a:sym typeface="Trebuchet MS"/>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endParaRPr/>
            </a:p>
            <a:p>
              <a:pPr indent="0" lvl="0" marL="0" marR="0" rtl="0" algn="l">
                <a:lnSpc>
                  <a:spcPct val="100000"/>
                </a:lnSpc>
                <a:spcBef>
                  <a:spcPts val="0"/>
                </a:spcBef>
                <a:spcAft>
                  <a:spcPts val="0"/>
                </a:spcAft>
                <a:buClr>
                  <a:schemeClr val="lt1"/>
                </a:buClr>
                <a:buSzPts val="2800"/>
                <a:buFont typeface="Calibri"/>
                <a:buNone/>
              </a:pPr>
              <a:r>
                <a:t/>
              </a:r>
              <a:endParaRPr b="0" i="0" sz="2800" u="none" cap="none" strike="noStrike">
                <a:solidFill>
                  <a:srgbClr val="BFBFBF"/>
                </a:solidFill>
                <a:latin typeface="Trebuchet MS"/>
                <a:ea typeface="Trebuchet MS"/>
                <a:cs typeface="Trebuchet MS"/>
                <a:sym typeface="Trebuchet MS"/>
              </a:endParaRPr>
            </a:p>
          </p:txBody>
        </p:sp>
        <p:graphicFrame>
          <p:nvGraphicFramePr>
            <p:cNvPr id="127" name="Google Shape;127;p6"/>
            <p:cNvGraphicFramePr/>
            <p:nvPr/>
          </p:nvGraphicFramePr>
          <p:xfrm>
            <a:off x="46915678" y="3349444"/>
            <a:ext cx="5586150" cy="2063772"/>
          </p:xfrm>
          <a:graphic>
            <a:graphicData uri="http://schemas.openxmlformats.org/presentationml/2006/ole">
              <mc:AlternateContent>
                <mc:Choice Requires="v">
                  <p:oleObj r:id="rId1" imgH="2063772" imgW="5586150" progId="Photoshop.Image.13" spid="_x0000_s1">
                    <p:embed/>
                  </p:oleObj>
                </mc:Choice>
                <mc:Fallback>
                  <p:oleObj r:id="rId2" imgH="2063772" imgW="5586150" progId="Photoshop.Image.13">
                    <p:embed/>
                    <p:pic>
                      <p:nvPicPr>
                        <p:cNvPr id="127" name="Google Shape;127;p6"/>
                        <p:cNvPicPr preferRelativeResize="0"/>
                        <p:nvPr/>
                      </p:nvPicPr>
                      <p:blipFill rotWithShape="1">
                        <a:blip r:embed="rId3">
                          <a:alphaModFix/>
                        </a:blip>
                        <a:srcRect b="0" l="0" r="0" t="0"/>
                        <a:stretch/>
                      </p:blipFill>
                      <p:spPr>
                        <a:xfrm>
                          <a:off x="46915678" y="3349444"/>
                          <a:ext cx="5586150" cy="2063772"/>
                        </a:xfrm>
                        <a:prstGeom prst="rect">
                          <a:avLst/>
                        </a:prstGeom>
                        <a:noFill/>
                        <a:ln>
                          <a:noFill/>
                        </a:ln>
                      </p:spPr>
                    </p:pic>
                  </p:oleObj>
                </mc:Fallback>
              </mc:AlternateContent>
            </a:graphicData>
          </a:graphic>
        </p:graphicFrame>
        <p:pic>
          <p:nvPicPr>
            <p:cNvPr id="128" name="Google Shape;128;p6"/>
            <p:cNvPicPr preferRelativeResize="0"/>
            <p:nvPr/>
          </p:nvPicPr>
          <p:blipFill rotWithShape="1">
            <a:blip r:embed="rId4">
              <a:alphaModFix/>
            </a:blip>
            <a:srcRect b="0" l="0" r="0" t="0"/>
            <a:stretch/>
          </p:blipFill>
          <p:spPr>
            <a:xfrm>
              <a:off x="44621819" y="7740040"/>
              <a:ext cx="2969584" cy="1370577"/>
            </a:xfrm>
            <a:prstGeom prst="rect">
              <a:avLst/>
            </a:prstGeom>
            <a:noFill/>
            <a:ln>
              <a:noFill/>
            </a:ln>
          </p:spPr>
        </p:pic>
        <p:graphicFrame>
          <p:nvGraphicFramePr>
            <p:cNvPr id="129" name="Google Shape;129;p6"/>
            <p:cNvGraphicFramePr/>
            <p:nvPr/>
          </p:nvGraphicFramePr>
          <p:xfrm>
            <a:off x="44629619" y="12347263"/>
            <a:ext cx="1482266" cy="992162"/>
          </p:xfrm>
          <a:graphic>
            <a:graphicData uri="http://schemas.openxmlformats.org/presentationml/2006/ole">
              <mc:AlternateContent>
                <mc:Choice Requires="v">
                  <p:oleObj r:id="rId5" imgH="992162" imgW="1482266" progId="Photoshop.Image.13" spid="_x0000_s2">
                    <p:embed/>
                  </p:oleObj>
                </mc:Choice>
                <mc:Fallback>
                  <p:oleObj r:id="rId6" imgH="992162" imgW="1482266" progId="Photoshop.Image.13">
                    <p:embed/>
                    <p:pic>
                      <p:nvPicPr>
                        <p:cNvPr id="129" name="Google Shape;129;p6"/>
                        <p:cNvPicPr preferRelativeResize="0"/>
                        <p:nvPr/>
                      </p:nvPicPr>
                      <p:blipFill rotWithShape="1">
                        <a:blip r:embed="rId7">
                          <a:alphaModFix/>
                        </a:blip>
                        <a:srcRect b="0" l="0" r="0" t="0"/>
                        <a:stretch/>
                      </p:blipFill>
                      <p:spPr>
                        <a:xfrm>
                          <a:off x="44629619" y="12347263"/>
                          <a:ext cx="1482266" cy="992162"/>
                        </a:xfrm>
                        <a:prstGeom prst="rect">
                          <a:avLst/>
                        </a:prstGeom>
                        <a:noFill/>
                        <a:ln>
                          <a:noFill/>
                        </a:ln>
                      </p:spPr>
                    </p:pic>
                  </p:oleObj>
                </mc:Fallback>
              </mc:AlternateContent>
            </a:graphicData>
          </a:graphic>
        </p:graphicFrame>
        <p:grpSp>
          <p:nvGrpSpPr>
            <p:cNvPr id="130" name="Google Shape;130;p6"/>
            <p:cNvGrpSpPr/>
            <p:nvPr/>
          </p:nvGrpSpPr>
          <p:grpSpPr>
            <a:xfrm>
              <a:off x="44487209" y="29414562"/>
              <a:ext cx="10354213" cy="1265612"/>
              <a:chOff x="44200453" y="28362388"/>
              <a:chExt cx="9771398" cy="1090622"/>
            </a:xfrm>
          </p:grpSpPr>
          <p:sp>
            <p:nvSpPr>
              <p:cNvPr id="131" name="Google Shape;131;p6"/>
              <p:cNvSpPr/>
              <p:nvPr/>
            </p:nvSpPr>
            <p:spPr>
              <a:xfrm>
                <a:off x="44200453" y="28362388"/>
                <a:ext cx="9771398" cy="1090622"/>
              </a:xfrm>
              <a:prstGeom prst="roundRect">
                <a:avLst>
                  <a:gd fmla="val 16667" name="adj"/>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pic>
            <p:nvPicPr>
              <p:cNvPr descr="http://t2.gstatic.com/images?q=tbn:ANd9GcR4APHC6TT9w54M2zn_pvCiBxUNcspYPoVxirLRphBoJabfSvu7zw" id="132" name="Google Shape;132;p6">
                <a:hlinkClick r:id="rId8"/>
              </p:cNvPr>
              <p:cNvPicPr preferRelativeResize="0"/>
              <p:nvPr/>
            </p:nvPicPr>
            <p:blipFill rotWithShape="1">
              <a:blip r:embed="rId9">
                <a:alphaModFix/>
              </a:blip>
              <a:srcRect b="0" l="0" r="0" t="0"/>
              <a:stretch/>
            </p:blipFill>
            <p:spPr>
              <a:xfrm>
                <a:off x="44326394" y="28460719"/>
                <a:ext cx="914401" cy="914399"/>
              </a:xfrm>
              <a:prstGeom prst="rect">
                <a:avLst/>
              </a:prstGeom>
              <a:noFill/>
              <a:ln>
                <a:noFill/>
              </a:ln>
            </p:spPr>
          </p:pic>
          <p:sp>
            <p:nvSpPr>
              <p:cNvPr id="133" name="Google Shape;133;p6"/>
              <p:cNvSpPr txBox="1"/>
              <p:nvPr/>
            </p:nvSpPr>
            <p:spPr>
              <a:xfrm>
                <a:off x="45300663" y="28552306"/>
                <a:ext cx="8671189" cy="7160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2"/>
                    </a:solidFill>
                    <a:latin typeface="Trebuchet MS"/>
                    <a:ea typeface="Trebuchet MS"/>
                    <a:cs typeface="Trebuchet MS"/>
                    <a:sym typeface="Trebuchet MS"/>
                  </a:rPr>
                  <a:t>Student</a:t>
                </a:r>
                <a:r>
                  <a:rPr lang="en-US" sz="2400">
                    <a:solidFill>
                      <a:schemeClr val="dk2"/>
                    </a:solidFill>
                    <a:latin typeface="Trebuchet MS"/>
                    <a:ea typeface="Trebuchet MS"/>
                    <a:cs typeface="Trebuchet MS"/>
                    <a:sym typeface="Trebuchet MS"/>
                  </a:rPr>
                  <a:t> discounts are available on our Facebook page.</a:t>
                </a:r>
                <a:br>
                  <a:rPr lang="en-US" sz="2400">
                    <a:solidFill>
                      <a:schemeClr val="dk2"/>
                    </a:solidFill>
                    <a:latin typeface="Trebuchet MS"/>
                    <a:ea typeface="Trebuchet MS"/>
                    <a:cs typeface="Trebuchet MS"/>
                    <a:sym typeface="Trebuchet MS"/>
                  </a:rPr>
                </a:br>
                <a:r>
                  <a:rPr lang="en-US" sz="2400">
                    <a:solidFill>
                      <a:schemeClr val="dk2"/>
                    </a:solidFill>
                    <a:latin typeface="Trebuchet MS"/>
                    <a:ea typeface="Trebuchet MS"/>
                    <a:cs typeface="Trebuchet MS"/>
                    <a:sym typeface="Trebuchet MS"/>
                  </a:rPr>
                  <a:t>Go to </a:t>
                </a:r>
                <a:r>
                  <a:rPr lang="en-US" sz="2400" u="sng">
                    <a:solidFill>
                      <a:schemeClr val="dk2"/>
                    </a:solidFill>
                    <a:latin typeface="Trebuchet MS"/>
                    <a:ea typeface="Trebuchet MS"/>
                    <a:cs typeface="Trebuchet MS"/>
                    <a:sym typeface="Trebuchet MS"/>
                  </a:rPr>
                  <a:t>PosterPresentations.com</a:t>
                </a:r>
                <a:r>
                  <a:rPr lang="en-US" sz="2400">
                    <a:solidFill>
                      <a:schemeClr val="dk2"/>
                    </a:solidFill>
                    <a:latin typeface="Trebuchet MS"/>
                    <a:ea typeface="Trebuchet MS"/>
                    <a:cs typeface="Trebuchet MS"/>
                    <a:sym typeface="Trebuchet MS"/>
                  </a:rPr>
                  <a:t> and click on the FB icon. </a:t>
                </a:r>
                <a:endParaRPr sz="2400">
                  <a:solidFill>
                    <a:schemeClr val="dk2"/>
                  </a:solidFill>
                  <a:latin typeface="Trebuchet MS"/>
                  <a:ea typeface="Trebuchet MS"/>
                  <a:cs typeface="Trebuchet MS"/>
                  <a:sym typeface="Trebuchet MS"/>
                </a:endParaRPr>
              </a:p>
            </p:txBody>
          </p:sp>
        </p:grpSp>
      </p:grpSp>
      <p:grpSp>
        <p:nvGrpSpPr>
          <p:cNvPr id="134" name="Google Shape;134;p6"/>
          <p:cNvGrpSpPr/>
          <p:nvPr/>
        </p:nvGrpSpPr>
        <p:grpSpPr>
          <a:xfrm>
            <a:off x="-11225189" y="-1"/>
            <a:ext cx="11018865" cy="32918401"/>
            <a:chOff x="-11225189" y="-1"/>
            <a:chExt cx="11018865" cy="32918401"/>
          </a:xfrm>
        </p:grpSpPr>
        <p:sp>
          <p:nvSpPr>
            <p:cNvPr id="135" name="Google Shape;135;p6"/>
            <p:cNvSpPr/>
            <p:nvPr/>
          </p:nvSpPr>
          <p:spPr>
            <a:xfrm>
              <a:off x="-11216136" y="-1"/>
              <a:ext cx="11009812" cy="32918401"/>
            </a:xfrm>
            <a:prstGeom prst="rect">
              <a:avLst/>
            </a:prstGeom>
            <a:solidFill>
              <a:srgbClr val="0C0C0C"/>
            </a:solidFill>
            <a:ln>
              <a:noFill/>
            </a:ln>
          </p:spPr>
          <p:txBody>
            <a:bodyPr anchorCtr="0" anchor="t" bIns="0" lIns="457200" spcFirstLastPara="1" rIns="457200" wrap="square" tIns="457200">
              <a:noAutofit/>
            </a:bodyPr>
            <a:lstStyle/>
            <a:p>
              <a:pPr indent="0" lvl="0" marL="0" marR="0" rtl="0" algn="ctr">
                <a:lnSpc>
                  <a:spcPct val="100000"/>
                </a:lnSpc>
                <a:spcBef>
                  <a:spcPts val="0"/>
                </a:spcBef>
                <a:spcAft>
                  <a:spcPts val="0"/>
                </a:spcAft>
                <a:buClr>
                  <a:srgbClr val="FF0000"/>
                </a:buClr>
                <a:buSzPts val="3200"/>
                <a:buFont typeface="Trebuchet MS"/>
                <a:buNone/>
              </a:pPr>
              <a:r>
                <a:rPr b="1" lang="en-US" sz="3200">
                  <a:solidFill>
                    <a:srgbClr val="FF0000"/>
                  </a:solidFill>
                  <a:latin typeface="Trebuchet MS"/>
                  <a:ea typeface="Trebuchet MS"/>
                  <a:cs typeface="Trebuchet MS"/>
                  <a:sym typeface="Trebuchet MS"/>
                </a:rPr>
                <a:t>(—THIS SIDEBAR DOES NOT PRINT—)</a:t>
              </a:r>
              <a:endParaRPr b="1" sz="32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4000">
                  <a:solidFill>
                    <a:schemeClr val="lt1"/>
                  </a:solidFill>
                  <a:latin typeface="Trebuchet MS"/>
                  <a:ea typeface="Trebuchet MS"/>
                  <a:cs typeface="Trebuchet MS"/>
                  <a:sym typeface="Trebuchet MS"/>
                </a:rPr>
                <a:t>DESIGN</a:t>
              </a:r>
              <a:r>
                <a:rPr b="1" lang="en-US" sz="4000">
                  <a:solidFill>
                    <a:schemeClr val="lt1"/>
                  </a:solidFill>
                  <a:latin typeface="Trebuchet MS"/>
                  <a:ea typeface="Trebuchet MS"/>
                  <a:cs typeface="Trebuchet MS"/>
                  <a:sym typeface="Trebuchet MS"/>
                </a:rPr>
                <a:t> </a:t>
              </a:r>
              <a:r>
                <a:rPr b="1" lang="en-US" sz="4000">
                  <a:solidFill>
                    <a:schemeClr val="lt1"/>
                  </a:solidFill>
                  <a:latin typeface="Trebuchet MS"/>
                  <a:ea typeface="Trebuchet MS"/>
                  <a:cs typeface="Trebuchet MS"/>
                  <a:sym typeface="Trebuchet MS"/>
                </a:rPr>
                <a:t>GUIDE</a:t>
              </a:r>
              <a:endParaRPr/>
            </a:p>
            <a:p>
              <a:pPr indent="0" lvl="0" marL="0" marR="0" rtl="0" algn="ctr">
                <a:spcBef>
                  <a:spcPts val="0"/>
                </a:spcBef>
                <a:spcAft>
                  <a:spcPts val="0"/>
                </a:spcAft>
                <a:buNone/>
              </a:pPr>
              <a:r>
                <a:t/>
              </a:r>
              <a:endParaRPr b="1" sz="2800">
                <a:solidFill>
                  <a:schemeClr val="lt1"/>
                </a:solidFill>
                <a:latin typeface="Trebuchet MS"/>
                <a:ea typeface="Trebuchet MS"/>
                <a:cs typeface="Trebuchet MS"/>
                <a:sym typeface="Trebuchet MS"/>
              </a:endParaRPr>
            </a:p>
            <a:p>
              <a:pPr indent="0" lvl="0" marL="0" marR="0" rtl="0" algn="l">
                <a:spcBef>
                  <a:spcPts val="0"/>
                </a:spcBef>
                <a:spcAft>
                  <a:spcPts val="0"/>
                </a:spcAft>
                <a:buNone/>
              </a:pPr>
              <a:r>
                <a:rPr i="0" lang="en-US" sz="2800">
                  <a:solidFill>
                    <a:schemeClr val="lt1"/>
                  </a:solidFill>
                  <a:latin typeface="Trebuchet MS"/>
                  <a:ea typeface="Trebuchet MS"/>
                  <a:cs typeface="Trebuchet MS"/>
                  <a:sym typeface="Trebuchet MS"/>
                </a:rPr>
                <a:t>This PowerPoint</a:t>
              </a:r>
              <a:r>
                <a:rPr i="0" lang="en-US" sz="2800">
                  <a:solidFill>
                    <a:schemeClr val="lt1"/>
                  </a:solidFill>
                  <a:latin typeface="Trebuchet MS"/>
                  <a:ea typeface="Trebuchet MS"/>
                  <a:cs typeface="Trebuchet MS"/>
                  <a:sym typeface="Trebuchet MS"/>
                </a:rPr>
                <a:t> </a:t>
              </a:r>
              <a:r>
                <a:rPr i="0" lang="en-US" sz="2800">
                  <a:solidFill>
                    <a:schemeClr val="lt1"/>
                  </a:solidFill>
                  <a:latin typeface="Trebuchet MS"/>
                  <a:ea typeface="Trebuchet MS"/>
                  <a:cs typeface="Trebuchet MS"/>
                  <a:sym typeface="Trebuchet MS"/>
                </a:rPr>
                <a:t>2007 template produces</a:t>
              </a:r>
              <a:r>
                <a:rPr i="0" lang="en-US" sz="2800">
                  <a:solidFill>
                    <a:schemeClr val="lt1"/>
                  </a:solidFill>
                  <a:latin typeface="Trebuchet MS"/>
                  <a:ea typeface="Trebuchet MS"/>
                  <a:cs typeface="Trebuchet MS"/>
                  <a:sym typeface="Trebuchet MS"/>
                </a:rPr>
                <a:t> </a:t>
              </a:r>
              <a:r>
                <a:rPr i="0" lang="en-US" sz="2800">
                  <a:solidFill>
                    <a:schemeClr val="lt1"/>
                  </a:solidFill>
                  <a:latin typeface="Trebuchet MS"/>
                  <a:ea typeface="Trebuchet MS"/>
                  <a:cs typeface="Trebuchet MS"/>
                  <a:sym typeface="Trebuchet MS"/>
                </a:rPr>
                <a:t>a 36”x48” presentation poster. </a:t>
              </a:r>
              <a:r>
                <a:rPr lang="en-US" sz="2800">
                  <a:solidFill>
                    <a:schemeClr val="lt1"/>
                  </a:solidFill>
                  <a:latin typeface="Trebuchet MS"/>
                  <a:ea typeface="Trebuchet MS"/>
                  <a:cs typeface="Trebuchet MS"/>
                  <a:sym typeface="Trebuchet MS"/>
                </a:rPr>
                <a:t>You</a:t>
              </a:r>
              <a:r>
                <a:rPr lang="en-US" sz="2800">
                  <a:solidFill>
                    <a:schemeClr val="lt1"/>
                  </a:solidFill>
                  <a:latin typeface="Trebuchet MS"/>
                  <a:ea typeface="Trebuchet MS"/>
                  <a:cs typeface="Trebuchet MS"/>
                  <a:sym typeface="Trebuchet MS"/>
                </a:rPr>
                <a:t> can u</a:t>
              </a:r>
              <a:r>
                <a:rPr lang="en-US" sz="2800">
                  <a:solidFill>
                    <a:schemeClr val="lt1"/>
                  </a:solidFill>
                  <a:latin typeface="Trebuchet MS"/>
                  <a:ea typeface="Trebuchet MS"/>
                  <a:cs typeface="Trebuchet MS"/>
                  <a:sym typeface="Trebuchet MS"/>
                </a:rPr>
                <a:t>se</a:t>
              </a:r>
              <a:r>
                <a:rPr lang="en-US" sz="2800">
                  <a:solidFill>
                    <a:schemeClr val="lt1"/>
                  </a:solidFill>
                  <a:latin typeface="Trebuchet MS"/>
                  <a:ea typeface="Trebuchet MS"/>
                  <a:cs typeface="Trebuchet MS"/>
                  <a:sym typeface="Trebuchet MS"/>
                </a:rPr>
                <a:t> it to create your research poster and </a:t>
              </a:r>
              <a:r>
                <a:rPr lang="en-US" sz="2800">
                  <a:solidFill>
                    <a:schemeClr val="lt1"/>
                  </a:solidFill>
                  <a:latin typeface="Trebuchet MS"/>
                  <a:ea typeface="Trebuchet MS"/>
                  <a:cs typeface="Trebuchet MS"/>
                  <a:sym typeface="Trebuchet MS"/>
                </a:rPr>
                <a:t>save valuable time placing titles, subtitles,</a:t>
              </a:r>
              <a:r>
                <a:rPr lang="en-US" sz="2800">
                  <a:solidFill>
                    <a:schemeClr val="lt1"/>
                  </a:solidFill>
                  <a:latin typeface="Trebuchet MS"/>
                  <a:ea typeface="Trebuchet MS"/>
                  <a:cs typeface="Trebuchet MS"/>
                  <a:sym typeface="Trebuchet MS"/>
                </a:rPr>
                <a:t> text, and graphics</a:t>
              </a:r>
              <a:r>
                <a:rPr lang="en-US" sz="2800">
                  <a:solidFill>
                    <a:schemeClr val="lt1"/>
                  </a:solidFill>
                  <a:latin typeface="Trebuchet MS"/>
                  <a:ea typeface="Trebuchet MS"/>
                  <a:cs typeface="Trebuchet MS"/>
                  <a:sym typeface="Trebuchet MS"/>
                </a:rPr>
                <a:t>. </a:t>
              </a:r>
              <a:endParaRPr/>
            </a:p>
            <a:p>
              <a:pPr indent="0" lvl="0" marL="0" marR="0" rtl="0" algn="l">
                <a:spcBef>
                  <a:spcPts val="0"/>
                </a:spcBef>
                <a:spcAft>
                  <a:spcPts val="0"/>
                </a:spcAft>
                <a:buNone/>
              </a:pPr>
              <a:r>
                <a:t/>
              </a:r>
              <a:endParaRPr sz="2800">
                <a:solidFill>
                  <a:schemeClr val="lt1"/>
                </a:solidFill>
                <a:latin typeface="Trebuchet MS"/>
                <a:ea typeface="Trebuchet MS"/>
                <a:cs typeface="Trebuchet MS"/>
                <a:sym typeface="Trebuchet MS"/>
              </a:endParaRPr>
            </a:p>
            <a:p>
              <a:pPr indent="0" lvl="0" marL="0" marR="0" rtl="0" algn="l">
                <a:spcBef>
                  <a:spcPts val="0"/>
                </a:spcBef>
                <a:spcAft>
                  <a:spcPts val="0"/>
                </a:spcAft>
                <a:buNone/>
              </a:pPr>
              <a:r>
                <a:rPr lang="en-US" sz="2800">
                  <a:solidFill>
                    <a:schemeClr val="lt1"/>
                  </a:solidFill>
                  <a:latin typeface="Trebuchet MS"/>
                  <a:ea typeface="Trebuchet MS"/>
                  <a:cs typeface="Trebuchet MS"/>
                  <a:sym typeface="Trebuchet MS"/>
                </a:rPr>
                <a:t>We provide a series of online tutorials that will guide you through the poster design process and answer your poster production questions. To view our template tutorials, go online to </a:t>
              </a:r>
              <a:r>
                <a:rPr b="1" lang="en-US" sz="2800">
                  <a:solidFill>
                    <a:srgbClr val="FFC000"/>
                  </a:solidFill>
                  <a:latin typeface="Trebuchet MS"/>
                  <a:ea typeface="Trebuchet MS"/>
                  <a:cs typeface="Trebuchet MS"/>
                  <a:sym typeface="Trebuchet MS"/>
                </a:rPr>
                <a:t>PosterPresentations.com</a:t>
              </a:r>
              <a:r>
                <a:rPr b="1" lang="en-US" sz="2800">
                  <a:solidFill>
                    <a:schemeClr val="lt1"/>
                  </a:solidFill>
                  <a:latin typeface="Trebuchet MS"/>
                  <a:ea typeface="Trebuchet MS"/>
                  <a:cs typeface="Trebuchet MS"/>
                  <a:sym typeface="Trebuchet MS"/>
                </a:rPr>
                <a:t> </a:t>
              </a:r>
              <a:r>
                <a:rPr lang="en-US" sz="2800">
                  <a:solidFill>
                    <a:schemeClr val="lt1"/>
                  </a:solidFill>
                  <a:latin typeface="Trebuchet MS"/>
                  <a:ea typeface="Trebuchet MS"/>
                  <a:cs typeface="Trebuchet MS"/>
                  <a:sym typeface="Trebuchet MS"/>
                </a:rPr>
                <a:t>and click on HELP DESK.</a:t>
              </a:r>
              <a:endParaRPr/>
            </a:p>
            <a:p>
              <a:pPr indent="0" lvl="0" marL="0" marR="0" rtl="0" algn="l">
                <a:spcBef>
                  <a:spcPts val="0"/>
                </a:spcBef>
                <a:spcAft>
                  <a:spcPts val="0"/>
                </a:spcAft>
                <a:buNone/>
              </a:pPr>
              <a:r>
                <a:t/>
              </a:r>
              <a:endParaRPr sz="2800">
                <a:solidFill>
                  <a:schemeClr val="lt1"/>
                </a:solidFill>
                <a:latin typeface="Trebuchet MS"/>
                <a:ea typeface="Trebuchet MS"/>
                <a:cs typeface="Trebuchet MS"/>
                <a:sym typeface="Trebuchet MS"/>
              </a:endParaRPr>
            </a:p>
            <a:p>
              <a:pPr indent="0" lvl="0" marL="0" marR="0" rtl="0" algn="l">
                <a:spcBef>
                  <a:spcPts val="0"/>
                </a:spcBef>
                <a:spcAft>
                  <a:spcPts val="0"/>
                </a:spcAft>
                <a:buNone/>
              </a:pPr>
              <a:r>
                <a:rPr lang="en-US" sz="2800">
                  <a:solidFill>
                    <a:schemeClr val="lt1"/>
                  </a:solidFill>
                  <a:latin typeface="Trebuchet MS"/>
                  <a:ea typeface="Trebuchet MS"/>
                  <a:cs typeface="Trebuchet MS"/>
                  <a:sym typeface="Trebuchet MS"/>
                </a:rPr>
                <a:t>When</a:t>
              </a:r>
              <a:r>
                <a:rPr lang="en-US" sz="2800">
                  <a:solidFill>
                    <a:schemeClr val="lt1"/>
                  </a:solidFill>
                  <a:latin typeface="Trebuchet MS"/>
                  <a:ea typeface="Trebuchet MS"/>
                  <a:cs typeface="Trebuchet MS"/>
                  <a:sym typeface="Trebuchet MS"/>
                </a:rPr>
                <a:t> you are ready to print your poster</a:t>
              </a:r>
              <a:r>
                <a:rPr lang="en-US" sz="2800">
                  <a:solidFill>
                    <a:schemeClr val="lt1"/>
                  </a:solidFill>
                  <a:latin typeface="Trebuchet MS"/>
                  <a:ea typeface="Trebuchet MS"/>
                  <a:cs typeface="Trebuchet MS"/>
                  <a:sym typeface="Trebuchet MS"/>
                </a:rPr>
                <a:t>,</a:t>
              </a:r>
              <a:r>
                <a:rPr lang="en-US" sz="2800">
                  <a:solidFill>
                    <a:schemeClr val="lt1"/>
                  </a:solidFill>
                  <a:latin typeface="Trebuchet MS"/>
                  <a:ea typeface="Trebuchet MS"/>
                  <a:cs typeface="Trebuchet MS"/>
                  <a:sym typeface="Trebuchet MS"/>
                </a:rPr>
                <a:t> go online to </a:t>
              </a:r>
              <a:r>
                <a:rPr b="0" lang="en-US" sz="2800">
                  <a:solidFill>
                    <a:schemeClr val="lt1"/>
                  </a:solidFill>
                  <a:latin typeface="Trebuchet MS"/>
                  <a:ea typeface="Trebuchet MS"/>
                  <a:cs typeface="Trebuchet MS"/>
                  <a:sym typeface="Trebuchet MS"/>
                </a:rPr>
                <a:t>PosterPresentations.com</a:t>
              </a:r>
              <a:br>
                <a:rPr lang="en-US" sz="2800">
                  <a:solidFill>
                    <a:schemeClr val="lt1"/>
                  </a:solidFill>
                  <a:latin typeface="Trebuchet MS"/>
                  <a:ea typeface="Trebuchet MS"/>
                  <a:cs typeface="Trebuchet MS"/>
                  <a:sym typeface="Trebuchet MS"/>
                </a:rPr>
              </a:br>
              <a:endParaRPr sz="2800">
                <a:solidFill>
                  <a:schemeClr val="lt1"/>
                </a:solidFill>
                <a:latin typeface="Trebuchet MS"/>
                <a:ea typeface="Trebuchet MS"/>
                <a:cs typeface="Trebuchet MS"/>
                <a:sym typeface="Trebuchet MS"/>
              </a:endParaRPr>
            </a:p>
            <a:p>
              <a:pPr indent="0" lvl="0" marL="0" marR="0" rtl="0" algn="l">
                <a:spcBef>
                  <a:spcPts val="0"/>
                </a:spcBef>
                <a:spcAft>
                  <a:spcPts val="0"/>
                </a:spcAft>
                <a:buNone/>
              </a:pPr>
              <a:r>
                <a:rPr b="0" lang="en-US" sz="2800">
                  <a:solidFill>
                    <a:schemeClr val="lt1"/>
                  </a:solidFill>
                  <a:latin typeface="Trebuchet MS"/>
                  <a:ea typeface="Trebuchet MS"/>
                  <a:cs typeface="Trebuchet MS"/>
                  <a:sym typeface="Trebuchet MS"/>
                </a:rPr>
                <a:t>Need</a:t>
              </a:r>
              <a:r>
                <a:rPr b="0" lang="en-US" sz="2800">
                  <a:solidFill>
                    <a:schemeClr val="lt1"/>
                  </a:solidFill>
                  <a:latin typeface="Trebuchet MS"/>
                  <a:ea typeface="Trebuchet MS"/>
                  <a:cs typeface="Trebuchet MS"/>
                  <a:sym typeface="Trebuchet MS"/>
                </a:rPr>
                <a:t> assistance? Call us at </a:t>
              </a:r>
              <a:r>
                <a:rPr b="0" lang="en-US" sz="2800">
                  <a:solidFill>
                    <a:srgbClr val="FFC000"/>
                  </a:solidFill>
                  <a:latin typeface="Trebuchet MS"/>
                  <a:ea typeface="Trebuchet MS"/>
                  <a:cs typeface="Trebuchet MS"/>
                  <a:sym typeface="Trebuchet MS"/>
                </a:rPr>
                <a:t>1.510.649.3001</a:t>
              </a:r>
              <a:endParaRPr/>
            </a:p>
            <a:p>
              <a:pPr indent="0" lvl="0" marL="0" marR="0" rtl="0" algn="l">
                <a:spcBef>
                  <a:spcPts val="0"/>
                </a:spcBef>
                <a:spcAft>
                  <a:spcPts val="0"/>
                </a:spcAft>
                <a:buNone/>
              </a:pPr>
              <a:r>
                <a:t/>
              </a:r>
              <a:endParaRPr b="1" sz="3600">
                <a:solidFill>
                  <a:srgbClr val="FFFF00"/>
                </a:solidFill>
                <a:latin typeface="Trebuchet MS"/>
                <a:ea typeface="Trebuchet MS"/>
                <a:cs typeface="Trebuchet MS"/>
                <a:sym typeface="Trebuchet MS"/>
              </a:endParaRPr>
            </a:p>
            <a:p>
              <a:pPr indent="0" lvl="0" marL="0" marR="0" rtl="0" algn="ctr">
                <a:spcBef>
                  <a:spcPts val="0"/>
                </a:spcBef>
                <a:spcAft>
                  <a:spcPts val="0"/>
                </a:spcAft>
                <a:buNone/>
              </a:pPr>
              <a:r>
                <a:t/>
              </a:r>
              <a:endParaRPr b="1" sz="24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4000">
                  <a:solidFill>
                    <a:schemeClr val="lt1"/>
                  </a:solidFill>
                  <a:latin typeface="Trebuchet MS"/>
                  <a:ea typeface="Trebuchet MS"/>
                  <a:cs typeface="Trebuchet MS"/>
                  <a:sym typeface="Trebuchet MS"/>
                </a:rPr>
                <a:t>QUICK START</a:t>
              </a:r>
              <a:endParaRPr/>
            </a:p>
            <a:p>
              <a:pPr indent="0" lvl="0" marL="0" marR="0" rtl="0" algn="ctr">
                <a:spcBef>
                  <a:spcPts val="0"/>
                </a:spcBef>
                <a:spcAft>
                  <a:spcPts val="0"/>
                </a:spcAft>
                <a:buNone/>
              </a:pPr>
              <a:r>
                <a:t/>
              </a:r>
              <a:endParaRPr b="1" sz="32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Zoom in and out</a:t>
              </a:r>
              <a:endParaRPr/>
            </a:p>
            <a:p>
              <a:pPr indent="-1892300" lvl="0" marL="1892300" marR="0" rtl="0" algn="l">
                <a:spcBef>
                  <a:spcPts val="0"/>
                </a:spcBef>
                <a:spcAft>
                  <a:spcPts val="0"/>
                </a:spcAft>
                <a:buNone/>
              </a:pPr>
              <a:r>
                <a:rPr b="0" lang="en-US" sz="2400">
                  <a:solidFill>
                    <a:schemeClr val="lt1"/>
                  </a:solidFill>
                  <a:latin typeface="Trebuchet MS"/>
                  <a:ea typeface="Trebuchet MS"/>
                  <a:cs typeface="Trebuchet MS"/>
                  <a:sym typeface="Trebuchet MS"/>
                </a:rPr>
                <a:t>	</a:t>
              </a:r>
              <a:r>
                <a:rPr b="0" lang="en-US" sz="2400">
                  <a:solidFill>
                    <a:srgbClr val="BFBFBF"/>
                  </a:solidFill>
                  <a:latin typeface="Trebuchet MS"/>
                  <a:ea typeface="Trebuchet MS"/>
                  <a:cs typeface="Trebuchet MS"/>
                  <a:sym typeface="Trebuchet MS"/>
                </a:rPr>
                <a:t>As you work on your poster zoom in and out to the level that is more comfortable to you. </a:t>
              </a:r>
              <a:endParaRPr/>
            </a:p>
            <a:p>
              <a:pPr indent="-1892300" lvl="0" marL="1892300" marR="0" rtl="0" algn="l">
                <a:spcBef>
                  <a:spcPts val="0"/>
                </a:spcBef>
                <a:spcAft>
                  <a:spcPts val="0"/>
                </a:spcAft>
                <a:buNone/>
              </a:pPr>
              <a:r>
                <a:rPr b="1" lang="en-US" sz="2400">
                  <a:solidFill>
                    <a:srgbClr val="BFBFBF"/>
                  </a:solidFill>
                  <a:latin typeface="Trebuchet MS"/>
                  <a:ea typeface="Trebuchet MS"/>
                  <a:cs typeface="Trebuchet MS"/>
                  <a:sym typeface="Trebuchet MS"/>
                </a:rPr>
                <a:t>	</a:t>
              </a:r>
              <a:r>
                <a:rPr b="0" lang="en-US" sz="2400">
                  <a:solidFill>
                    <a:srgbClr val="BFBFBF"/>
                  </a:solidFill>
                  <a:latin typeface="Trebuchet MS"/>
                  <a:ea typeface="Trebuchet MS"/>
                  <a:cs typeface="Trebuchet MS"/>
                  <a:sym typeface="Trebuchet MS"/>
                </a:rPr>
                <a:t>Go to VIEW &gt; ZOOM.</a:t>
              </a:r>
              <a:endParaRPr/>
            </a:p>
            <a:p>
              <a:pPr indent="0" lvl="0" marL="0" marR="0" rtl="0" algn="l">
                <a:spcBef>
                  <a:spcPts val="0"/>
                </a:spcBef>
                <a:spcAft>
                  <a:spcPts val="0"/>
                </a:spcAft>
                <a:buNone/>
              </a:pPr>
              <a:r>
                <a:t/>
              </a:r>
              <a:endParaRPr b="0" sz="28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Title, Authors, and Affiliations</a:t>
              </a:r>
              <a:endParaRPr/>
            </a:p>
            <a:p>
              <a:pPr indent="0" lvl="0" marL="0" marR="0" rtl="0" algn="l">
                <a:spcBef>
                  <a:spcPts val="0"/>
                </a:spcBef>
                <a:spcAft>
                  <a:spcPts val="0"/>
                </a:spcAft>
                <a:buNone/>
              </a:pPr>
              <a:r>
                <a:rPr b="0" lang="en-US" sz="2400">
                  <a:solidFill>
                    <a:srgbClr val="BFBFBF"/>
                  </a:solidFill>
                  <a:latin typeface="Trebuchet MS"/>
                  <a:ea typeface="Trebuchet MS"/>
                  <a:cs typeface="Trebuchet MS"/>
                  <a:sym typeface="Trebuchet MS"/>
                </a:rPr>
                <a:t>Start designing your poster by adding the title, the names of the authors, and the affiliated institutions. You can type or paste text into the provided boxes. The template will automatically adjust the size of your text to fit the title box. You can manually override this feature and change the size of your text. </a:t>
              </a:r>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rPr b="1" lang="en-US" sz="2400">
                  <a:solidFill>
                    <a:srgbClr val="FFC000"/>
                  </a:solidFill>
                  <a:latin typeface="Trebuchet MS"/>
                  <a:ea typeface="Trebuchet MS"/>
                  <a:cs typeface="Trebuchet MS"/>
                  <a:sym typeface="Trebuchet MS"/>
                </a:rPr>
                <a:t>TIP: </a:t>
              </a:r>
              <a:r>
                <a:rPr b="0" lang="en-US" sz="2400">
                  <a:solidFill>
                    <a:srgbClr val="BFBFBF"/>
                  </a:solidFill>
                  <a:latin typeface="Trebuchet MS"/>
                  <a:ea typeface="Trebuchet MS"/>
                  <a:cs typeface="Trebuchet MS"/>
                  <a:sym typeface="Trebuchet MS"/>
                </a:rPr>
                <a:t>The font size of your title should be bigger than your name(s) and institution name(s).</a:t>
              </a:r>
              <a:endParaRPr/>
            </a:p>
            <a:p>
              <a:pPr indent="0" lvl="0" marL="0" marR="0" rtl="0" algn="l">
                <a:spcBef>
                  <a:spcPts val="0"/>
                </a:spcBef>
                <a:spcAft>
                  <a:spcPts val="0"/>
                </a:spcAft>
                <a:buNone/>
              </a:pPr>
              <a:br>
                <a:rPr b="1" lang="en-US" sz="2800">
                  <a:solidFill>
                    <a:schemeClr val="lt1"/>
                  </a:solidFill>
                  <a:latin typeface="Trebuchet MS"/>
                  <a:ea typeface="Trebuchet MS"/>
                  <a:cs typeface="Trebuchet MS"/>
                  <a:sym typeface="Trebuchet MS"/>
                </a:rPr>
              </a:br>
              <a:endParaRPr b="1" sz="28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Adding Logos</a:t>
              </a:r>
              <a:r>
                <a:rPr b="1" lang="en-US" sz="3200">
                  <a:solidFill>
                    <a:srgbClr val="FFC000"/>
                  </a:solidFill>
                  <a:latin typeface="Trebuchet MS"/>
                  <a:ea typeface="Trebuchet MS"/>
                  <a:cs typeface="Trebuchet MS"/>
                  <a:sym typeface="Trebuchet MS"/>
                </a:rPr>
                <a:t> / Seals</a:t>
              </a:r>
              <a:endParaRPr/>
            </a:p>
            <a:p>
              <a:pPr indent="0" lvl="0" marL="0" marR="0" rtl="0" algn="l">
                <a:spcBef>
                  <a:spcPts val="0"/>
                </a:spcBef>
                <a:spcAft>
                  <a:spcPts val="0"/>
                </a:spcAft>
                <a:buNone/>
              </a:pPr>
              <a:r>
                <a:rPr b="0" lang="en-US" sz="2400">
                  <a:solidFill>
                    <a:srgbClr val="BFBFBF"/>
                  </a:solidFill>
                  <a:latin typeface="Trebuchet MS"/>
                  <a:ea typeface="Trebuchet MS"/>
                  <a:cs typeface="Trebuchet MS"/>
                  <a:sym typeface="Trebuchet MS"/>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endParaRPr/>
            </a:p>
            <a:p>
              <a:pPr indent="0" lvl="0" marL="0" marR="0" rtl="0" algn="l">
                <a:spcBef>
                  <a:spcPts val="0"/>
                </a:spcBef>
                <a:spcAft>
                  <a:spcPts val="0"/>
                </a:spcAft>
                <a:buNone/>
              </a:pPr>
              <a:r>
                <a:t/>
              </a:r>
              <a:endParaRPr b="0" sz="2400">
                <a:solidFill>
                  <a:srgbClr val="BFBFBF"/>
                </a:solidFill>
                <a:latin typeface="Trebuchet MS"/>
                <a:ea typeface="Trebuchet MS"/>
                <a:cs typeface="Trebuchet MS"/>
                <a:sym typeface="Trebuchet MS"/>
              </a:endParaRPr>
            </a:p>
            <a:p>
              <a:pPr indent="0" lvl="0" marL="0" marR="0" rtl="0" algn="l">
                <a:spcBef>
                  <a:spcPts val="0"/>
                </a:spcBef>
                <a:spcAft>
                  <a:spcPts val="0"/>
                </a:spcAft>
                <a:buNone/>
              </a:pPr>
              <a:r>
                <a:rPr b="1" lang="en-US" sz="2400">
                  <a:solidFill>
                    <a:srgbClr val="FFC000"/>
                  </a:solidFill>
                  <a:latin typeface="Trebuchet MS"/>
                  <a:ea typeface="Trebuchet MS"/>
                  <a:cs typeface="Trebuchet MS"/>
                  <a:sym typeface="Trebuchet MS"/>
                </a:rPr>
                <a:t>TIP: </a:t>
              </a:r>
              <a:r>
                <a:rPr b="0" lang="en-US" sz="2400">
                  <a:solidFill>
                    <a:srgbClr val="BFBFBF"/>
                  </a:solidFill>
                  <a:latin typeface="Trebuchet MS"/>
                  <a:ea typeface="Trebuchet MS"/>
                  <a:cs typeface="Trebuchet MS"/>
                  <a:sym typeface="Trebuchet MS"/>
                </a:rPr>
                <a:t>See if your school’s logo is available on our free poster templates page.</a:t>
              </a:r>
              <a:endParaRPr/>
            </a:p>
            <a:p>
              <a:pPr indent="0" lvl="0" marL="0" marR="0" rtl="0" algn="l">
                <a:spcBef>
                  <a:spcPts val="0"/>
                </a:spcBef>
                <a:spcAft>
                  <a:spcPts val="0"/>
                </a:spcAft>
                <a:buNone/>
              </a:pPr>
              <a:r>
                <a:t/>
              </a:r>
              <a:endParaRPr b="0" sz="24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Photographs / Graphics</a:t>
              </a:r>
              <a:endParaRPr/>
            </a:p>
            <a:p>
              <a:pPr indent="0" lvl="0" marL="0" marR="0" rtl="0" algn="l">
                <a:spcBef>
                  <a:spcPts val="0"/>
                </a:spcBef>
                <a:spcAft>
                  <a:spcPts val="0"/>
                </a:spcAft>
                <a:buNone/>
              </a:pPr>
              <a:r>
                <a:rPr b="0" lang="en-US" sz="2400">
                  <a:solidFill>
                    <a:srgbClr val="BFBFBF"/>
                  </a:solidFill>
                  <a:latin typeface="Trebuchet MS"/>
                  <a:ea typeface="Trebuchet MS"/>
                  <a:cs typeface="Trebuchet MS"/>
                  <a:sym typeface="Trebuchet MS"/>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disproportionally.</a:t>
              </a:r>
              <a:endParaRPr/>
            </a:p>
            <a:p>
              <a:pPr indent="0" lvl="0" marL="0" marR="0" rtl="0" algn="l">
                <a:spcBef>
                  <a:spcPts val="0"/>
                </a:spcBef>
                <a:spcAft>
                  <a:spcPts val="0"/>
                </a:spcAft>
                <a:buNone/>
              </a:pPr>
              <a:r>
                <a:t/>
              </a:r>
              <a:endParaRPr b="0" sz="2400">
                <a:solidFill>
                  <a:schemeClr val="lt1"/>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t/>
              </a:r>
              <a:endParaRPr b="1" sz="2800">
                <a:solidFill>
                  <a:srgbClr val="FFC000"/>
                </a:solidFill>
                <a:latin typeface="Trebuchet MS"/>
                <a:ea typeface="Trebuchet MS"/>
                <a:cs typeface="Trebuchet MS"/>
                <a:sym typeface="Trebuchet MS"/>
              </a:endParaRPr>
            </a:p>
            <a:p>
              <a:pPr indent="0" lvl="0" marL="0" marR="0" rtl="0" algn="ctr">
                <a:spcBef>
                  <a:spcPts val="0"/>
                </a:spcBef>
                <a:spcAft>
                  <a:spcPts val="0"/>
                </a:spcAft>
                <a:buNone/>
              </a:pPr>
              <a:r>
                <a:rPr b="1" lang="en-US" sz="3200">
                  <a:solidFill>
                    <a:srgbClr val="FFC000"/>
                  </a:solidFill>
                  <a:latin typeface="Trebuchet MS"/>
                  <a:ea typeface="Trebuchet MS"/>
                  <a:cs typeface="Trebuchet MS"/>
                  <a:sym typeface="Trebuchet MS"/>
                </a:rPr>
                <a:t>Image Quality Check</a:t>
              </a:r>
              <a:endParaRPr/>
            </a:p>
            <a:p>
              <a:pPr indent="0" lvl="0" marL="0" marR="0" rtl="0" algn="l">
                <a:spcBef>
                  <a:spcPts val="0"/>
                </a:spcBef>
                <a:spcAft>
                  <a:spcPts val="0"/>
                </a:spcAft>
                <a:buNone/>
              </a:pPr>
              <a:r>
                <a:rPr b="0" lang="en-US" sz="2400">
                  <a:solidFill>
                    <a:srgbClr val="BFBFBF"/>
                  </a:solidFill>
                  <a:latin typeface="Trebuchet MS"/>
                  <a:ea typeface="Trebuchet MS"/>
                  <a:cs typeface="Trebuchet MS"/>
                  <a:sym typeface="Trebuchet MS"/>
                </a:rPr>
                <a:t>Zoom in and look at your images at 100% magnification. If they look good they will print well. </a:t>
              </a:r>
              <a:endParaRPr b="0" sz="2800">
                <a:solidFill>
                  <a:schemeClr val="lt1"/>
                </a:solidFill>
                <a:latin typeface="Trebuchet MS"/>
                <a:ea typeface="Trebuchet MS"/>
                <a:cs typeface="Trebuchet MS"/>
                <a:sym typeface="Trebuchet MS"/>
              </a:endParaRPr>
            </a:p>
          </p:txBody>
        </p:sp>
        <p:cxnSp>
          <p:nvCxnSpPr>
            <p:cNvPr id="136" name="Google Shape;136;p6"/>
            <p:cNvCxnSpPr/>
            <p:nvPr/>
          </p:nvCxnSpPr>
          <p:spPr>
            <a:xfrm>
              <a:off x="-11225189" y="8422500"/>
              <a:ext cx="10999746" cy="3341"/>
            </a:xfrm>
            <a:prstGeom prst="straightConnector1">
              <a:avLst/>
            </a:prstGeom>
            <a:noFill/>
            <a:ln cap="flat" cmpd="sng" w="9525">
              <a:solidFill>
                <a:srgbClr val="FFC000"/>
              </a:solidFill>
              <a:prstDash val="solid"/>
              <a:round/>
              <a:headEnd len="sm" w="sm" type="none"/>
              <a:tailEnd len="sm" w="sm" type="none"/>
            </a:ln>
          </p:spPr>
        </p:cxnSp>
        <p:pic>
          <p:nvPicPr>
            <p:cNvPr id="137" name="Google Shape;137;p6"/>
            <p:cNvPicPr preferRelativeResize="0"/>
            <p:nvPr/>
          </p:nvPicPr>
          <p:blipFill rotWithShape="1">
            <a:blip r:embed="rId10">
              <a:alphaModFix/>
            </a:blip>
            <a:srcRect b="0" l="0" r="0" t="0"/>
            <a:stretch/>
          </p:blipFill>
          <p:spPr>
            <a:xfrm>
              <a:off x="-10740740" y="10261718"/>
              <a:ext cx="1597666" cy="1201935"/>
            </a:xfrm>
            <a:prstGeom prst="rect">
              <a:avLst/>
            </a:prstGeom>
            <a:noFill/>
            <a:ln>
              <a:noFill/>
            </a:ln>
          </p:spPr>
        </p:pic>
        <p:pic>
          <p:nvPicPr>
            <p:cNvPr id="138" name="Google Shape;138;p6"/>
            <p:cNvPicPr preferRelativeResize="0"/>
            <p:nvPr/>
          </p:nvPicPr>
          <p:blipFill rotWithShape="1">
            <a:blip r:embed="rId11">
              <a:alphaModFix/>
            </a:blip>
            <a:srcRect b="0" l="0" r="0" t="0"/>
            <a:stretch/>
          </p:blipFill>
          <p:spPr>
            <a:xfrm>
              <a:off x="-10732765" y="15696927"/>
              <a:ext cx="9986808" cy="1053596"/>
            </a:xfrm>
            <a:prstGeom prst="rect">
              <a:avLst/>
            </a:prstGeom>
            <a:noFill/>
            <a:ln>
              <a:noFill/>
            </a:ln>
          </p:spPr>
        </p:pic>
        <p:grpSp>
          <p:nvGrpSpPr>
            <p:cNvPr id="139" name="Google Shape;139;p6"/>
            <p:cNvGrpSpPr/>
            <p:nvPr/>
          </p:nvGrpSpPr>
          <p:grpSpPr>
            <a:xfrm>
              <a:off x="-9744992" y="23540956"/>
              <a:ext cx="7531182" cy="2120440"/>
              <a:chOff x="-4470427" y="11016658"/>
              <a:chExt cx="3470785" cy="974220"/>
            </a:xfrm>
          </p:grpSpPr>
          <p:grpSp>
            <p:nvGrpSpPr>
              <p:cNvPr id="140" name="Google Shape;140;p6"/>
              <p:cNvGrpSpPr/>
              <p:nvPr/>
            </p:nvGrpSpPr>
            <p:grpSpPr>
              <a:xfrm>
                <a:off x="-2783495" y="11060886"/>
                <a:ext cx="624431" cy="893535"/>
                <a:chOff x="-3958697" y="11117435"/>
                <a:chExt cx="779338" cy="1280430"/>
              </a:xfrm>
            </p:grpSpPr>
            <p:pic>
              <p:nvPicPr>
                <p:cNvPr id="141" name="Google Shape;141;p6"/>
                <p:cNvPicPr preferRelativeResize="0"/>
                <p:nvPr/>
              </p:nvPicPr>
              <p:blipFill rotWithShape="1">
                <a:blip r:embed="rId12">
                  <a:alphaModFix/>
                </a:blip>
                <a:srcRect b="0" l="0" r="0" t="0"/>
                <a:stretch/>
              </p:blipFill>
              <p:spPr>
                <a:xfrm>
                  <a:off x="-3948160" y="11117435"/>
                  <a:ext cx="768801" cy="1090857"/>
                </a:xfrm>
                <a:prstGeom prst="rect">
                  <a:avLst/>
                </a:prstGeom>
                <a:noFill/>
                <a:ln>
                  <a:noFill/>
                </a:ln>
              </p:spPr>
            </p:pic>
            <p:sp>
              <p:nvSpPr>
                <p:cNvPr id="142" name="Google Shape;142;p6"/>
                <p:cNvSpPr txBox="1"/>
                <p:nvPr/>
              </p:nvSpPr>
              <p:spPr>
                <a:xfrm>
                  <a:off x="-3958697" y="12114178"/>
                  <a:ext cx="779337" cy="283687"/>
                </a:xfrm>
                <a:prstGeom prst="rect">
                  <a:avLst/>
                </a:prstGeom>
                <a:solidFill>
                  <a:schemeClr val="accent1"/>
                </a:solidFill>
                <a:ln>
                  <a:noFill/>
                </a:ln>
              </p:spPr>
              <p:txBody>
                <a:bodyPr anchorCtr="0" anchor="t" bIns="91425" lIns="91425" spcFirstLastPara="1" rIns="91425" wrap="square" tIns="91425">
                  <a:spAutoFit/>
                </a:bodyPr>
                <a:lstStyle/>
                <a:p>
                  <a:pPr indent="0" lvl="0" marL="0" marR="0" rtl="0" algn="ctr">
                    <a:spcBef>
                      <a:spcPts val="0"/>
                    </a:spcBef>
                    <a:spcAft>
                      <a:spcPts val="0"/>
                    </a:spcAft>
                    <a:buNone/>
                  </a:pPr>
                  <a:r>
                    <a:rPr b="1" lang="en-US" sz="1600">
                      <a:solidFill>
                        <a:schemeClr val="dk1"/>
                      </a:solidFill>
                      <a:latin typeface="Calibri"/>
                      <a:ea typeface="Calibri"/>
                      <a:cs typeface="Calibri"/>
                      <a:sym typeface="Calibri"/>
                    </a:rPr>
                    <a:t>ORIGINAL</a:t>
                  </a:r>
                  <a:endParaRPr b="1" sz="1600">
                    <a:solidFill>
                      <a:schemeClr val="dk1"/>
                    </a:solidFill>
                    <a:latin typeface="Calibri"/>
                    <a:ea typeface="Calibri"/>
                    <a:cs typeface="Calibri"/>
                    <a:sym typeface="Calibri"/>
                  </a:endParaRPr>
                </a:p>
              </p:txBody>
            </p:sp>
          </p:grpSp>
          <p:grpSp>
            <p:nvGrpSpPr>
              <p:cNvPr id="143" name="Google Shape;143;p6"/>
              <p:cNvGrpSpPr/>
              <p:nvPr/>
            </p:nvGrpSpPr>
            <p:grpSpPr>
              <a:xfrm>
                <a:off x="-2033159" y="11060889"/>
                <a:ext cx="1033517" cy="893529"/>
                <a:chOff x="-2921738" y="11200127"/>
                <a:chExt cx="1420279" cy="1227904"/>
              </a:xfrm>
            </p:grpSpPr>
            <p:pic>
              <p:nvPicPr>
                <p:cNvPr id="144" name="Google Shape;144;p6"/>
                <p:cNvPicPr preferRelativeResize="0"/>
                <p:nvPr/>
              </p:nvPicPr>
              <p:blipFill rotWithShape="1">
                <a:blip r:embed="rId12">
                  <a:alphaModFix/>
                </a:blip>
                <a:srcRect b="0" l="0" r="0" t="0"/>
                <a:stretch/>
              </p:blipFill>
              <p:spPr>
                <a:xfrm>
                  <a:off x="-2921738" y="11200127"/>
                  <a:ext cx="1420279" cy="1029694"/>
                </a:xfrm>
                <a:prstGeom prst="rect">
                  <a:avLst/>
                </a:prstGeom>
                <a:noFill/>
                <a:ln>
                  <a:noFill/>
                </a:ln>
              </p:spPr>
            </p:pic>
            <p:sp>
              <p:nvSpPr>
                <p:cNvPr id="145" name="Google Shape;145;p6"/>
                <p:cNvSpPr txBox="1"/>
                <p:nvPr/>
              </p:nvSpPr>
              <p:spPr>
                <a:xfrm>
                  <a:off x="-2918991" y="12175418"/>
                  <a:ext cx="1417532" cy="252613"/>
                </a:xfrm>
                <a:prstGeom prst="rect">
                  <a:avLst/>
                </a:prstGeom>
                <a:solidFill>
                  <a:srgbClr val="FF0000"/>
                </a:solidFill>
                <a:ln>
                  <a:noFill/>
                </a:ln>
              </p:spPr>
              <p:txBody>
                <a:bodyPr anchorCtr="0" anchor="t" bIns="91425" lIns="457200" spcFirstLastPara="1" rIns="457200" wrap="square" tIns="91425">
                  <a:spAutoFit/>
                </a:bodyPr>
                <a:lstStyle/>
                <a:p>
                  <a:pPr indent="0" lvl="0" marL="0" marR="0" rtl="0" algn="ctr">
                    <a:spcBef>
                      <a:spcPts val="0"/>
                    </a:spcBef>
                    <a:spcAft>
                      <a:spcPts val="0"/>
                    </a:spcAft>
                    <a:buNone/>
                  </a:pPr>
                  <a:r>
                    <a:rPr b="1" lang="en-US" sz="1400">
                      <a:solidFill>
                        <a:schemeClr val="lt1"/>
                      </a:solidFill>
                      <a:latin typeface="Calibri"/>
                      <a:ea typeface="Calibri"/>
                      <a:cs typeface="Calibri"/>
                      <a:sym typeface="Calibri"/>
                    </a:rPr>
                    <a:t>DISTORTED</a:t>
                  </a:r>
                  <a:endParaRPr b="1" sz="700">
                    <a:solidFill>
                      <a:schemeClr val="lt1"/>
                    </a:solidFill>
                    <a:latin typeface="Calibri"/>
                    <a:ea typeface="Calibri"/>
                    <a:cs typeface="Calibri"/>
                    <a:sym typeface="Calibri"/>
                  </a:endParaRPr>
                </a:p>
              </p:txBody>
            </p:sp>
          </p:grpSp>
          <p:pic>
            <p:nvPicPr>
              <p:cNvPr id="146" name="Google Shape;146;p6"/>
              <p:cNvPicPr preferRelativeResize="0"/>
              <p:nvPr/>
            </p:nvPicPr>
            <p:blipFill rotWithShape="1">
              <a:blip r:embed="rId13">
                <a:alphaModFix/>
              </a:blip>
              <a:srcRect b="0" l="0" r="0" t="0"/>
              <a:stretch/>
            </p:blipFill>
            <p:spPr>
              <a:xfrm>
                <a:off x="-4470427" y="11016658"/>
                <a:ext cx="1098742" cy="847761"/>
              </a:xfrm>
              <a:prstGeom prst="rect">
                <a:avLst/>
              </a:prstGeom>
              <a:noFill/>
              <a:ln>
                <a:noFill/>
              </a:ln>
            </p:spPr>
          </p:pic>
          <p:sp>
            <p:nvSpPr>
              <p:cNvPr id="147" name="Google Shape;147;p6"/>
              <p:cNvSpPr txBox="1"/>
              <p:nvPr/>
            </p:nvSpPr>
            <p:spPr>
              <a:xfrm>
                <a:off x="-4440600" y="11665645"/>
                <a:ext cx="1035685" cy="325233"/>
              </a:xfrm>
              <a:prstGeom prst="rect">
                <a:avLst/>
              </a:prstGeom>
              <a:noFill/>
              <a:ln>
                <a:noFill/>
              </a:ln>
            </p:spPr>
            <p:txBody>
              <a:bodyPr anchorCtr="0" anchor="t" bIns="0" lIns="457200" spcFirstLastPara="1" rIns="457200" wrap="square" tIns="457200">
                <a:sp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Corner</a:t>
                </a:r>
                <a:r>
                  <a:rPr lang="en-US" sz="1600">
                    <a:solidFill>
                      <a:schemeClr val="lt1"/>
                    </a:solidFill>
                    <a:latin typeface="Calibri"/>
                    <a:ea typeface="Calibri"/>
                    <a:cs typeface="Calibri"/>
                    <a:sym typeface="Calibri"/>
                  </a:rPr>
                  <a:t> handles</a:t>
                </a:r>
                <a:endParaRPr sz="1600">
                  <a:solidFill>
                    <a:schemeClr val="lt1"/>
                  </a:solidFill>
                  <a:latin typeface="Calibri"/>
                  <a:ea typeface="Calibri"/>
                  <a:cs typeface="Calibri"/>
                  <a:sym typeface="Calibri"/>
                </a:endParaRPr>
              </a:p>
            </p:txBody>
          </p:sp>
        </p:grpSp>
        <p:grpSp>
          <p:nvGrpSpPr>
            <p:cNvPr id="148" name="Google Shape;148;p6"/>
            <p:cNvGrpSpPr/>
            <p:nvPr/>
          </p:nvGrpSpPr>
          <p:grpSpPr>
            <a:xfrm>
              <a:off x="-10398794" y="27751410"/>
              <a:ext cx="9323012" cy="2453250"/>
              <a:chOff x="-4754996" y="12734136"/>
              <a:chExt cx="4296559" cy="1127128"/>
            </a:xfrm>
          </p:grpSpPr>
          <p:graphicFrame>
            <p:nvGraphicFramePr>
              <p:cNvPr id="149" name="Google Shape;149;p6"/>
              <p:cNvGraphicFramePr/>
              <p:nvPr/>
            </p:nvGraphicFramePr>
            <p:xfrm>
              <a:off x="-4533347" y="12734142"/>
              <a:ext cx="1828800" cy="1117600"/>
            </p:xfrm>
            <a:graphic>
              <a:graphicData uri="http://schemas.openxmlformats.org/presentationml/2006/ole">
                <mc:AlternateContent>
                  <mc:Choice Requires="v">
                    <p:oleObj r:id="rId14" imgH="1117600" imgW="1828800" progId="Photoshop.Image.13" spid="_x0000_s3">
                      <p:embed/>
                    </p:oleObj>
                  </mc:Choice>
                  <mc:Fallback>
                    <p:oleObj r:id="rId15" imgH="1117600" imgW="1828800" progId="Photoshop.Image.13">
                      <p:embed/>
                      <p:pic>
                        <p:nvPicPr>
                          <p:cNvPr id="149" name="Google Shape;149;p6"/>
                          <p:cNvPicPr preferRelativeResize="0"/>
                          <p:nvPr/>
                        </p:nvPicPr>
                        <p:blipFill rotWithShape="1">
                          <a:blip r:embed="rId16">
                            <a:alphaModFix/>
                          </a:blip>
                          <a:srcRect b="0" l="0" r="0" t="0"/>
                          <a:stretch/>
                        </p:blipFill>
                        <p:spPr>
                          <a:xfrm>
                            <a:off x="-4533347" y="12734142"/>
                            <a:ext cx="1828800" cy="1117600"/>
                          </a:xfrm>
                          <a:prstGeom prst="rect">
                            <a:avLst/>
                          </a:prstGeom>
                          <a:noFill/>
                          <a:ln>
                            <a:noFill/>
                          </a:ln>
                        </p:spPr>
                      </p:pic>
                    </p:oleObj>
                  </mc:Fallback>
                </mc:AlternateContent>
              </a:graphicData>
            </a:graphic>
          </p:graphicFrame>
          <p:graphicFrame>
            <p:nvGraphicFramePr>
              <p:cNvPr id="150" name="Google Shape;150;p6"/>
              <p:cNvGraphicFramePr/>
              <p:nvPr/>
            </p:nvGraphicFramePr>
            <p:xfrm>
              <a:off x="-2456641" y="12737835"/>
              <a:ext cx="1828800" cy="1117600"/>
            </p:xfrm>
            <a:graphic>
              <a:graphicData uri="http://schemas.openxmlformats.org/presentationml/2006/ole">
                <mc:AlternateContent>
                  <mc:Choice Requires="v">
                    <p:oleObj r:id="rId17" imgH="1117600" imgW="1828800" progId="Photoshop.Image.13" spid="_x0000_s4">
                      <p:embed/>
                    </p:oleObj>
                  </mc:Choice>
                  <mc:Fallback>
                    <p:oleObj r:id="rId18" imgH="1117600" imgW="1828800" progId="Photoshop.Image.13">
                      <p:embed/>
                      <p:pic>
                        <p:nvPicPr>
                          <p:cNvPr id="150" name="Google Shape;150;p6"/>
                          <p:cNvPicPr preferRelativeResize="0"/>
                          <p:nvPr/>
                        </p:nvPicPr>
                        <p:blipFill rotWithShape="1">
                          <a:blip r:embed="rId19">
                            <a:alphaModFix/>
                          </a:blip>
                          <a:srcRect b="0" l="0" r="0" t="0"/>
                          <a:stretch/>
                        </p:blipFill>
                        <p:spPr>
                          <a:xfrm>
                            <a:off x="-2456641" y="12737835"/>
                            <a:ext cx="1828800" cy="1117600"/>
                          </a:xfrm>
                          <a:prstGeom prst="rect">
                            <a:avLst/>
                          </a:prstGeom>
                          <a:noFill/>
                          <a:ln>
                            <a:noFill/>
                          </a:ln>
                        </p:spPr>
                      </p:pic>
                    </p:oleObj>
                  </mc:Fallback>
                </mc:AlternateContent>
              </a:graphicData>
            </a:graphic>
          </p:graphicFrame>
          <p:sp>
            <p:nvSpPr>
              <p:cNvPr id="151" name="Google Shape;151;p6"/>
              <p:cNvSpPr txBox="1"/>
              <p:nvPr/>
            </p:nvSpPr>
            <p:spPr>
              <a:xfrm rot="-5400000">
                <a:off x="-5235785" y="13214925"/>
                <a:ext cx="1117601" cy="156024"/>
              </a:xfrm>
              <a:prstGeom prst="rect">
                <a:avLst/>
              </a:prstGeom>
              <a:noFill/>
              <a:ln>
                <a:noFill/>
              </a:ln>
            </p:spPr>
            <p:txBody>
              <a:bodyPr anchorCtr="0" anchor="t" bIns="0" lIns="91425" spcFirstLastPara="1" rIns="91425" wrap="square" tIns="91425">
                <a:spAutoFit/>
              </a:bodyPr>
              <a:lstStyle/>
              <a:p>
                <a:pPr indent="0" lvl="0" marL="0" marR="0" rtl="0" algn="ctr">
                  <a:spcBef>
                    <a:spcPts val="0"/>
                  </a:spcBef>
                  <a:spcAft>
                    <a:spcPts val="0"/>
                  </a:spcAft>
                  <a:buNone/>
                </a:pPr>
                <a:r>
                  <a:rPr lang="en-US" sz="1600">
                    <a:solidFill>
                      <a:srgbClr val="92D050"/>
                    </a:solidFill>
                    <a:latin typeface="Calibri"/>
                    <a:ea typeface="Calibri"/>
                    <a:cs typeface="Calibri"/>
                    <a:sym typeface="Calibri"/>
                  </a:rPr>
                  <a:t>Good</a:t>
                </a:r>
                <a:r>
                  <a:rPr lang="en-US" sz="1600">
                    <a:solidFill>
                      <a:srgbClr val="92D050"/>
                    </a:solidFill>
                    <a:latin typeface="Calibri"/>
                    <a:ea typeface="Calibri"/>
                    <a:cs typeface="Calibri"/>
                    <a:sym typeface="Calibri"/>
                  </a:rPr>
                  <a:t> </a:t>
                </a:r>
                <a:r>
                  <a:rPr lang="en-US" sz="1600">
                    <a:solidFill>
                      <a:schemeClr val="lt1"/>
                    </a:solidFill>
                    <a:latin typeface="Calibri"/>
                    <a:ea typeface="Calibri"/>
                    <a:cs typeface="Calibri"/>
                    <a:sym typeface="Calibri"/>
                  </a:rPr>
                  <a:t>printing quality</a:t>
                </a:r>
                <a:endParaRPr sz="1600">
                  <a:solidFill>
                    <a:schemeClr val="lt1"/>
                  </a:solidFill>
                  <a:latin typeface="Calibri"/>
                  <a:ea typeface="Calibri"/>
                  <a:cs typeface="Calibri"/>
                  <a:sym typeface="Calibri"/>
                </a:endParaRPr>
              </a:p>
            </p:txBody>
          </p:sp>
          <p:sp>
            <p:nvSpPr>
              <p:cNvPr id="152" name="Google Shape;152;p6"/>
              <p:cNvSpPr txBox="1"/>
              <p:nvPr/>
            </p:nvSpPr>
            <p:spPr>
              <a:xfrm rot="-5400000">
                <a:off x="-1095250" y="13224452"/>
                <a:ext cx="1117601" cy="156024"/>
              </a:xfrm>
              <a:prstGeom prst="rect">
                <a:avLst/>
              </a:prstGeom>
              <a:noFill/>
              <a:ln>
                <a:noFill/>
              </a:ln>
            </p:spPr>
            <p:txBody>
              <a:bodyPr anchorCtr="0" anchor="t" bIns="0" lIns="91425" spcFirstLastPara="1" rIns="91425" wrap="square" tIns="91425">
                <a:spAutoFit/>
              </a:bodyPr>
              <a:lstStyle/>
              <a:p>
                <a:pPr indent="0" lvl="0" marL="0" marR="0" rtl="0" algn="ctr">
                  <a:spcBef>
                    <a:spcPts val="0"/>
                  </a:spcBef>
                  <a:spcAft>
                    <a:spcPts val="0"/>
                  </a:spcAft>
                  <a:buNone/>
                </a:pPr>
                <a:r>
                  <a:rPr lang="en-US" sz="1600">
                    <a:solidFill>
                      <a:srgbClr val="FF0000"/>
                    </a:solidFill>
                    <a:latin typeface="Calibri"/>
                    <a:ea typeface="Calibri"/>
                    <a:cs typeface="Calibri"/>
                    <a:sym typeface="Calibri"/>
                  </a:rPr>
                  <a:t>Bad </a:t>
                </a:r>
                <a:r>
                  <a:rPr lang="en-US" sz="1600">
                    <a:solidFill>
                      <a:schemeClr val="lt1"/>
                    </a:solidFill>
                    <a:latin typeface="Calibri"/>
                    <a:ea typeface="Calibri"/>
                    <a:cs typeface="Calibri"/>
                    <a:sym typeface="Calibri"/>
                  </a:rPr>
                  <a:t>printing quality</a:t>
                </a:r>
                <a:endParaRPr sz="1600">
                  <a:solidFill>
                    <a:schemeClr val="lt1"/>
                  </a:solidFill>
                  <a:latin typeface="Calibri"/>
                  <a:ea typeface="Calibri"/>
                  <a:cs typeface="Calibri"/>
                  <a:sym typeface="Calibri"/>
                </a:endParaRPr>
              </a:p>
            </p:txBody>
          </p:sp>
        </p:grpSp>
      </p:grpSp>
      <p:sp>
        <p:nvSpPr>
          <p:cNvPr id="153" name="Google Shape;153;p6"/>
          <p:cNvSpPr/>
          <p:nvPr/>
        </p:nvSpPr>
        <p:spPr>
          <a:xfrm rot="10800000">
            <a:off x="-6418" y="31869602"/>
            <a:ext cx="43891199" cy="1042617"/>
          </a:xfrm>
          <a:prstGeom prst="rect">
            <a:avLst/>
          </a:prstGeom>
          <a:gradFill>
            <a:gsLst>
              <a:gs pos="0">
                <a:srgbClr val="98C2F5"/>
              </a:gs>
              <a:gs pos="100000">
                <a:schemeClr val="lt1"/>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sp>
        <p:nvSpPr>
          <p:cNvPr id="154" name="Google Shape;154;p6"/>
          <p:cNvSpPr/>
          <p:nvPr/>
        </p:nvSpPr>
        <p:spPr>
          <a:xfrm>
            <a:off x="0" y="-55065"/>
            <a:ext cx="43891199" cy="1042617"/>
          </a:xfrm>
          <a:prstGeom prst="rect">
            <a:avLst/>
          </a:prstGeom>
          <a:gradFill>
            <a:gsLst>
              <a:gs pos="0">
                <a:srgbClr val="98C2F5"/>
              </a:gs>
              <a:gs pos="100000">
                <a:schemeClr val="lt1"/>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sp>
        <p:nvSpPr>
          <p:cNvPr id="155" name="Google Shape;155;p6"/>
          <p:cNvSpPr/>
          <p:nvPr/>
        </p:nvSpPr>
        <p:spPr>
          <a:xfrm>
            <a:off x="6096" y="4742487"/>
            <a:ext cx="43891199" cy="274521"/>
          </a:xfrm>
          <a:prstGeom prst="rect">
            <a:avLst/>
          </a:prstGeom>
          <a:gradFill>
            <a:gsLst>
              <a:gs pos="0">
                <a:srgbClr val="98C2F5"/>
              </a:gs>
              <a:gs pos="51000">
                <a:schemeClr val="lt1"/>
              </a:gs>
              <a:gs pos="100000">
                <a:srgbClr val="DAE9F6"/>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00">
              <a:solidFill>
                <a:schemeClr val="lt1"/>
              </a:solidFill>
              <a:latin typeface="Calibri"/>
              <a:ea typeface="Calibri"/>
              <a:cs typeface="Calibri"/>
              <a:sym typeface="Calibri"/>
            </a:endParaRPr>
          </a:p>
        </p:txBody>
      </p:sp>
      <p:sp>
        <p:nvSpPr>
          <p:cNvPr id="156" name="Google Shape;156;p6"/>
          <p:cNvSpPr txBox="1"/>
          <p:nvPr/>
        </p:nvSpPr>
        <p:spPr>
          <a:xfrm>
            <a:off x="44487206" y="31298534"/>
            <a:ext cx="7629577" cy="1399638"/>
          </a:xfrm>
          <a:prstGeom prst="rect">
            <a:avLst/>
          </a:prstGeom>
          <a:noFill/>
          <a:ln>
            <a:noFill/>
          </a:ln>
        </p:spPr>
        <p:txBody>
          <a:bodyPr anchorCtr="0" anchor="t" bIns="32650" lIns="65300" spcFirstLastPara="1" rIns="65300" wrap="square" tIns="32650">
            <a:spAutoFit/>
          </a:bodyPr>
          <a:lstStyle/>
          <a:p>
            <a:pPr indent="-400050" lvl="0" marL="400050" marR="0" rtl="0" algn="l">
              <a:lnSpc>
                <a:spcPct val="92857"/>
              </a:lnSpc>
              <a:spcBef>
                <a:spcPts val="0"/>
              </a:spcBef>
              <a:spcAft>
                <a:spcPts val="0"/>
              </a:spcAft>
              <a:buNone/>
            </a:pPr>
            <a:r>
              <a:rPr lang="en-US" sz="2800">
                <a:solidFill>
                  <a:schemeClr val="lt1"/>
                </a:solidFill>
                <a:latin typeface="Calibri"/>
                <a:ea typeface="Calibri"/>
                <a:cs typeface="Calibri"/>
                <a:sym typeface="Calibri"/>
              </a:rPr>
              <a:t>© 2015</a:t>
            </a:r>
            <a:r>
              <a:rPr lang="en-US" sz="2800">
                <a:solidFill>
                  <a:schemeClr val="lt1"/>
                </a:solidFill>
                <a:latin typeface="Calibri"/>
                <a:ea typeface="Calibri"/>
                <a:cs typeface="Calibri"/>
                <a:sym typeface="Calibri"/>
              </a:rPr>
              <a:t> </a:t>
            </a:r>
            <a:r>
              <a:rPr lang="en-US" sz="2800">
                <a:solidFill>
                  <a:schemeClr val="lt1"/>
                </a:solidFill>
                <a:latin typeface="Calibri"/>
                <a:ea typeface="Calibri"/>
                <a:cs typeface="Calibri"/>
                <a:sym typeface="Calibri"/>
              </a:rPr>
              <a:t>PosterPresentations.com</a:t>
            </a:r>
            <a:br>
              <a:rPr lang="en-US" sz="2800">
                <a:solidFill>
                  <a:schemeClr val="lt1"/>
                </a:solidFill>
                <a:latin typeface="Calibri"/>
                <a:ea typeface="Calibri"/>
                <a:cs typeface="Calibri"/>
                <a:sym typeface="Calibri"/>
              </a:rPr>
            </a:br>
            <a:r>
              <a:rPr lang="en-US" sz="2400">
                <a:solidFill>
                  <a:schemeClr val="lt1"/>
                </a:solidFill>
                <a:latin typeface="Calibri"/>
                <a:ea typeface="Calibri"/>
                <a:cs typeface="Calibri"/>
                <a:sym typeface="Calibri"/>
              </a:rPr>
              <a:t>2117 Fourth Street ,</a:t>
            </a:r>
            <a:r>
              <a:rPr lang="en-US" sz="2400">
                <a:solidFill>
                  <a:schemeClr val="lt1"/>
                </a:solidFill>
                <a:latin typeface="Calibri"/>
                <a:ea typeface="Calibri"/>
                <a:cs typeface="Calibri"/>
                <a:sym typeface="Calibri"/>
              </a:rPr>
              <a:t> Unit C</a:t>
            </a:r>
            <a:endParaRPr/>
          </a:p>
          <a:p>
            <a:pPr indent="-400050" lvl="0" marL="400050" marR="0" rtl="0" algn="l">
              <a:lnSpc>
                <a:spcPct val="108333"/>
              </a:lnSpc>
              <a:spcBef>
                <a:spcPts val="0"/>
              </a:spcBef>
              <a:spcAft>
                <a:spcPts val="0"/>
              </a:spcAft>
              <a:buNone/>
            </a:pPr>
            <a:r>
              <a:rPr lang="en-US" sz="2400">
                <a:solidFill>
                  <a:schemeClr val="lt1"/>
                </a:solidFill>
                <a:latin typeface="Calibri"/>
                <a:ea typeface="Calibri"/>
                <a:cs typeface="Calibri"/>
                <a:sym typeface="Calibri"/>
              </a:rPr>
              <a:t>	Berkeley CA </a:t>
            </a:r>
            <a:r>
              <a:rPr lang="en-US" sz="2000">
                <a:solidFill>
                  <a:schemeClr val="lt1"/>
                </a:solidFill>
                <a:latin typeface="Calibri"/>
                <a:ea typeface="Calibri"/>
                <a:cs typeface="Calibri"/>
                <a:sym typeface="Calibri"/>
              </a:rPr>
              <a:t>94710</a:t>
            </a:r>
            <a:endParaRPr sz="2400">
              <a:solidFill>
                <a:schemeClr val="lt1"/>
              </a:solidFill>
              <a:latin typeface="Calibri"/>
              <a:ea typeface="Calibri"/>
              <a:cs typeface="Calibri"/>
              <a:sym typeface="Calibri"/>
            </a:endParaRPr>
          </a:p>
          <a:p>
            <a:pPr indent="-400050" lvl="0" marL="400050" marR="0" rtl="0" algn="l">
              <a:lnSpc>
                <a:spcPct val="108333"/>
              </a:lnSpc>
              <a:spcBef>
                <a:spcPts val="0"/>
              </a:spcBef>
              <a:spcAft>
                <a:spcPts val="0"/>
              </a:spcAft>
              <a:buNone/>
            </a:pPr>
            <a:r>
              <a:rPr b="1" lang="en-US" sz="2400">
                <a:solidFill>
                  <a:srgbClr val="FFFF00"/>
                </a:solidFill>
                <a:latin typeface="Calibri"/>
                <a:ea typeface="Calibri"/>
                <a:cs typeface="Calibri"/>
                <a:sym typeface="Calibri"/>
              </a:rPr>
              <a:t>	posterpresenter@gmail.com</a:t>
            </a:r>
            <a:endParaRPr b="1" sz="2800">
              <a:solidFill>
                <a:srgbClr val="FFFF00"/>
              </a:solidFill>
              <a:latin typeface="Calibri"/>
              <a:ea typeface="Calibri"/>
              <a:cs typeface="Calibri"/>
              <a:sym typeface="Calibri"/>
            </a:endParaRPr>
          </a:p>
        </p:txBody>
      </p:sp>
      <p:sp>
        <p:nvSpPr>
          <p:cNvPr id="157" name="Google Shape;157;p6"/>
          <p:cNvSpPr txBox="1"/>
          <p:nvPr/>
        </p:nvSpPr>
        <p:spPr>
          <a:xfrm>
            <a:off x="1484177" y="32306272"/>
            <a:ext cx="2514600" cy="336819"/>
          </a:xfrm>
          <a:prstGeom prst="rect">
            <a:avLst/>
          </a:prstGeom>
          <a:noFill/>
          <a:ln>
            <a:noFill/>
          </a:ln>
        </p:spPr>
        <p:txBody>
          <a:bodyPr anchorCtr="0" anchor="t" bIns="45600" lIns="91250" spcFirstLastPara="1" rIns="91250" wrap="square" tIns="45600">
            <a:spAutoFit/>
          </a:bodyPr>
          <a:lstStyle/>
          <a:p>
            <a:pPr indent="0" lvl="0" marL="0" marR="0" rtl="0" algn="l">
              <a:lnSpc>
                <a:spcPct val="65000"/>
              </a:lnSpc>
              <a:spcBef>
                <a:spcPts val="0"/>
              </a:spcBef>
              <a:spcAft>
                <a:spcPts val="0"/>
              </a:spcAft>
              <a:buNone/>
            </a:pPr>
            <a:r>
              <a:rPr b="1" lang="en-US" sz="500">
                <a:solidFill>
                  <a:srgbClr val="BFBFBF"/>
                </a:solidFill>
                <a:latin typeface="Arial"/>
                <a:ea typeface="Arial"/>
                <a:cs typeface="Arial"/>
                <a:sym typeface="Arial"/>
              </a:rPr>
              <a:t>RESEARCH POSTER PRESENTATION DESIGN © 2015</a:t>
            </a:r>
            <a:endParaRPr b="1" sz="500">
              <a:solidFill>
                <a:srgbClr val="BFBFBF"/>
              </a:solidFill>
              <a:latin typeface="Arial"/>
              <a:ea typeface="Arial"/>
              <a:cs typeface="Arial"/>
              <a:sym typeface="Arial"/>
            </a:endParaRPr>
          </a:p>
          <a:p>
            <a:pPr indent="0" lvl="0" marL="0" marR="0" rtl="0" algn="l">
              <a:lnSpc>
                <a:spcPct val="65000"/>
              </a:lnSpc>
              <a:spcBef>
                <a:spcPts val="550"/>
              </a:spcBef>
              <a:spcAft>
                <a:spcPts val="0"/>
              </a:spcAft>
              <a:buNone/>
            </a:pPr>
            <a:r>
              <a:rPr b="1" lang="en-US" sz="1100">
                <a:solidFill>
                  <a:srgbClr val="BFBFBF"/>
                </a:solidFill>
                <a:latin typeface="Arial"/>
                <a:ea typeface="Arial"/>
                <a:cs typeface="Arial"/>
                <a:sym typeface="Arial"/>
              </a:rPr>
              <a:t>www.PosterPresentations.com</a:t>
            </a:r>
            <a:endParaRPr/>
          </a:p>
        </p:txBody>
      </p:sp>
    </p:spTree>
  </p:cSld>
  <p:clrMap accent1="accent1" accent2="accent2" accent3="accent3" accent4="accent4" accent5="accent5" accent6="accent6" bg1="lt1" bg2="dk2" tx1="dk1" tx2="lt2" folHlink="folHlink" hlink="hlink"/>
  <p:sldLayoutIdLst>
    <p:sldLayoutId id="2147483653"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2.png"/><Relationship Id="rId10"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epics.butler.edu/about" TargetMode="External"/><Relationship Id="rId4" Type="http://schemas.openxmlformats.org/officeDocument/2006/relationships/image" Target="../media/image9.png"/><Relationship Id="rId9" Type="http://schemas.openxmlformats.org/officeDocument/2006/relationships/image" Target="../media/image14.png"/><Relationship Id="rId5" Type="http://schemas.openxmlformats.org/officeDocument/2006/relationships/image" Target="../media/image11.png"/><Relationship Id="rId6" Type="http://schemas.openxmlformats.org/officeDocument/2006/relationships/image" Target="../media/image13.png"/><Relationship Id="rId7" Type="http://schemas.openxmlformats.org/officeDocument/2006/relationships/image" Target="../media/image15.png"/><Relationship Id="rId8"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p1"/>
          <p:cNvSpPr txBox="1"/>
          <p:nvPr>
            <p:ph idx="1" type="body"/>
          </p:nvPr>
        </p:nvSpPr>
        <p:spPr>
          <a:xfrm>
            <a:off x="904175" y="10996450"/>
            <a:ext cx="13591200" cy="6380700"/>
          </a:xfrm>
          <a:prstGeom prst="rect">
            <a:avLst/>
          </a:prstGeom>
          <a:noFill/>
          <a:ln>
            <a:noFill/>
          </a:ln>
        </p:spPr>
        <p:txBody>
          <a:bodyPr anchorCtr="0" anchor="t" bIns="228575" lIns="228575" spcFirstLastPara="1" rIns="228575" wrap="square" tIns="228575">
            <a:spAutoFit/>
          </a:bodyPr>
          <a:lstStyle/>
          <a:p>
            <a:pPr indent="0" lvl="0" marL="0" rtl="0" algn="ctr">
              <a:spcBef>
                <a:spcPts val="0"/>
              </a:spcBef>
              <a:spcAft>
                <a:spcPts val="0"/>
              </a:spcAft>
              <a:buClr>
                <a:srgbClr val="1F3864"/>
              </a:buClr>
              <a:buSzPts val="3700"/>
              <a:buNone/>
            </a:pPr>
            <a:r>
              <a:rPr b="1" lang="en-US" sz="3700" u="sng">
                <a:latin typeface="Calibri"/>
                <a:ea typeface="Calibri"/>
                <a:cs typeface="Calibri"/>
                <a:sym typeface="Calibri"/>
              </a:rPr>
              <a:t>Team Members:</a:t>
            </a:r>
            <a:endParaRPr b="1" sz="3700" u="sng">
              <a:latin typeface="Calibri"/>
              <a:ea typeface="Calibri"/>
              <a:cs typeface="Calibri"/>
              <a:sym typeface="Calibri"/>
            </a:endParaRPr>
          </a:p>
          <a:p>
            <a:pPr indent="-463550" lvl="0" marL="457200" rtl="0" algn="l">
              <a:spcBef>
                <a:spcPts val="0"/>
              </a:spcBef>
              <a:spcAft>
                <a:spcPts val="0"/>
              </a:spcAft>
              <a:buSzPts val="3700"/>
              <a:buFont typeface="Calibri"/>
              <a:buChar char="●"/>
            </a:pPr>
            <a:r>
              <a:rPr b="1" lang="en-US" sz="3700" u="sng">
                <a:latin typeface="Calibri"/>
                <a:ea typeface="Calibri"/>
                <a:cs typeface="Calibri"/>
                <a:sym typeface="Calibri"/>
              </a:rPr>
              <a:t>Brianna Sorenson</a:t>
            </a:r>
            <a:endParaRPr b="1" sz="3700" u="sng">
              <a:latin typeface="Calibri"/>
              <a:ea typeface="Calibri"/>
              <a:cs typeface="Calibri"/>
              <a:sym typeface="Calibri"/>
            </a:endParaRPr>
          </a:p>
          <a:p>
            <a:pPr indent="-463550" lvl="1" marL="914400" rtl="0" algn="l">
              <a:spcBef>
                <a:spcPts val="0"/>
              </a:spcBef>
              <a:spcAft>
                <a:spcPts val="0"/>
              </a:spcAft>
              <a:buSzPts val="3700"/>
              <a:buFont typeface="Calibri"/>
              <a:buChar char="○"/>
            </a:pPr>
            <a:r>
              <a:rPr b="1" lang="en-US" sz="3700" u="sng">
                <a:latin typeface="Calibri"/>
                <a:ea typeface="Calibri"/>
                <a:cs typeface="Calibri"/>
                <a:sym typeface="Calibri"/>
              </a:rPr>
              <a:t>Scrum Master and website development lead</a:t>
            </a:r>
            <a:endParaRPr b="1" sz="3700" u="sng">
              <a:latin typeface="Calibri"/>
              <a:ea typeface="Calibri"/>
              <a:cs typeface="Calibri"/>
              <a:sym typeface="Calibri"/>
            </a:endParaRPr>
          </a:p>
          <a:p>
            <a:pPr indent="-463550" lvl="0" marL="457200" rtl="0" algn="l">
              <a:spcBef>
                <a:spcPts val="0"/>
              </a:spcBef>
              <a:spcAft>
                <a:spcPts val="0"/>
              </a:spcAft>
              <a:buSzPts val="3700"/>
              <a:buFont typeface="Calibri"/>
              <a:buChar char="●"/>
            </a:pPr>
            <a:r>
              <a:rPr b="1" lang="en-US" sz="3700" u="sng">
                <a:latin typeface="Calibri"/>
                <a:ea typeface="Calibri"/>
                <a:cs typeface="Calibri"/>
                <a:sym typeface="Calibri"/>
              </a:rPr>
              <a:t>Zach Tran</a:t>
            </a:r>
            <a:endParaRPr b="1" sz="3700" u="sng">
              <a:latin typeface="Calibri"/>
              <a:ea typeface="Calibri"/>
              <a:cs typeface="Calibri"/>
              <a:sym typeface="Calibri"/>
            </a:endParaRPr>
          </a:p>
          <a:p>
            <a:pPr indent="-463550" lvl="1" marL="914400" rtl="0" algn="l">
              <a:spcBef>
                <a:spcPts val="0"/>
              </a:spcBef>
              <a:spcAft>
                <a:spcPts val="0"/>
              </a:spcAft>
              <a:buSzPts val="3700"/>
              <a:buFont typeface="Calibri"/>
              <a:buChar char="○"/>
            </a:pPr>
            <a:r>
              <a:rPr b="1" lang="en-US" sz="3700" u="sng">
                <a:latin typeface="Calibri"/>
                <a:ea typeface="Calibri"/>
                <a:cs typeface="Calibri"/>
                <a:sym typeface="Calibri"/>
              </a:rPr>
              <a:t>Graphic design lead and external correspondant</a:t>
            </a:r>
            <a:endParaRPr b="1" sz="3700" u="sng">
              <a:latin typeface="Calibri"/>
              <a:ea typeface="Calibri"/>
              <a:cs typeface="Calibri"/>
              <a:sym typeface="Calibri"/>
            </a:endParaRPr>
          </a:p>
          <a:p>
            <a:pPr indent="-463550" lvl="0" marL="457200" rtl="0" algn="l">
              <a:spcBef>
                <a:spcPts val="0"/>
              </a:spcBef>
              <a:spcAft>
                <a:spcPts val="0"/>
              </a:spcAft>
              <a:buSzPts val="3700"/>
              <a:buFont typeface="Calibri"/>
              <a:buChar char="●"/>
            </a:pPr>
            <a:r>
              <a:rPr b="1" lang="en-US" sz="3700" u="sng">
                <a:latin typeface="Calibri"/>
                <a:ea typeface="Calibri"/>
                <a:cs typeface="Calibri"/>
                <a:sym typeface="Calibri"/>
              </a:rPr>
              <a:t>Tim Winter</a:t>
            </a:r>
            <a:endParaRPr b="1" sz="3700" u="sng">
              <a:latin typeface="Calibri"/>
              <a:ea typeface="Calibri"/>
              <a:cs typeface="Calibri"/>
              <a:sym typeface="Calibri"/>
            </a:endParaRPr>
          </a:p>
          <a:p>
            <a:pPr indent="-463550" lvl="1" marL="914400" rtl="0" algn="l">
              <a:spcBef>
                <a:spcPts val="0"/>
              </a:spcBef>
              <a:spcAft>
                <a:spcPts val="0"/>
              </a:spcAft>
              <a:buSzPts val="3700"/>
              <a:buFont typeface="Calibri"/>
              <a:buChar char="○"/>
            </a:pPr>
            <a:r>
              <a:rPr b="1" lang="en-US" sz="3700" u="sng">
                <a:latin typeface="Calibri"/>
                <a:ea typeface="Calibri"/>
                <a:cs typeface="Calibri"/>
                <a:sym typeface="Calibri"/>
              </a:rPr>
              <a:t>Data collector and analyst</a:t>
            </a:r>
            <a:endParaRPr b="1" sz="3700" u="sng">
              <a:latin typeface="Calibri"/>
              <a:ea typeface="Calibri"/>
              <a:cs typeface="Calibri"/>
              <a:sym typeface="Calibri"/>
            </a:endParaRPr>
          </a:p>
          <a:p>
            <a:pPr indent="0" lvl="0" marL="0" rtl="0" algn="l">
              <a:spcBef>
                <a:spcPts val="0"/>
              </a:spcBef>
              <a:spcAft>
                <a:spcPts val="0"/>
              </a:spcAft>
              <a:buClr>
                <a:srgbClr val="1F3864"/>
              </a:buClr>
              <a:buSzPts val="2500"/>
              <a:buNone/>
            </a:pPr>
            <a:r>
              <a:t/>
            </a:r>
            <a:endParaRPr/>
          </a:p>
        </p:txBody>
      </p:sp>
      <p:sp>
        <p:nvSpPr>
          <p:cNvPr id="181" name="Google Shape;181;p1"/>
          <p:cNvSpPr txBox="1"/>
          <p:nvPr>
            <p:ph idx="2" type="body"/>
          </p:nvPr>
        </p:nvSpPr>
        <p:spPr>
          <a:xfrm>
            <a:off x="922338" y="5431995"/>
            <a:ext cx="13573126" cy="754045"/>
          </a:xfrm>
          <a:prstGeom prst="rect">
            <a:avLst/>
          </a:prstGeom>
          <a:noFill/>
          <a:ln>
            <a:noFill/>
          </a:ln>
        </p:spPr>
        <p:txBody>
          <a:bodyPr anchorCtr="0" anchor="ctr" bIns="91425" lIns="91425" spcFirstLastPara="1" rIns="91425" wrap="square" tIns="91425">
            <a:spAutoFit/>
          </a:bodyPr>
          <a:lstStyle/>
          <a:p>
            <a:pPr indent="0" lvl="0" marL="0" rtl="0" algn="ctr">
              <a:spcBef>
                <a:spcPts val="0"/>
              </a:spcBef>
              <a:spcAft>
                <a:spcPts val="0"/>
              </a:spcAft>
              <a:buClr>
                <a:srgbClr val="1F3864"/>
              </a:buClr>
              <a:buSzPts val="3700"/>
              <a:buNone/>
            </a:pPr>
            <a:r>
              <a:rPr lang="en-US"/>
              <a:t>Team Introduction</a:t>
            </a:r>
            <a:endParaRPr/>
          </a:p>
        </p:txBody>
      </p:sp>
      <p:sp>
        <p:nvSpPr>
          <p:cNvPr id="182" name="Google Shape;182;p1"/>
          <p:cNvSpPr txBox="1"/>
          <p:nvPr>
            <p:ph idx="3" type="body"/>
          </p:nvPr>
        </p:nvSpPr>
        <p:spPr>
          <a:xfrm>
            <a:off x="922350" y="18163275"/>
            <a:ext cx="13592700" cy="13840500"/>
          </a:xfrm>
          <a:prstGeom prst="rect">
            <a:avLst/>
          </a:prstGeom>
          <a:noFill/>
          <a:ln>
            <a:noFill/>
          </a:ln>
        </p:spPr>
        <p:txBody>
          <a:bodyPr anchorCtr="0" anchor="t" bIns="228575" lIns="228575" spcFirstLastPara="1" rIns="228575" wrap="square" tIns="228575">
            <a:spAutoFit/>
          </a:bodyPr>
          <a:lstStyle/>
          <a:p>
            <a:pPr indent="0" lvl="0" marL="0" rtl="0" algn="l">
              <a:spcBef>
                <a:spcPts val="0"/>
              </a:spcBef>
              <a:spcAft>
                <a:spcPts val="0"/>
              </a:spcAft>
              <a:buClr>
                <a:srgbClr val="1F3864"/>
              </a:buClr>
              <a:buSzPts val="2500"/>
              <a:buNone/>
            </a:pPr>
            <a:r>
              <a:rPr b="1" lang="en-US" sz="3800"/>
              <a:t>Engineering Projects in Community Service (EPICS) is a unique program in which teams of undergraduates are designing, building, and deploying real systems to solve engineering-based problems for local non-profit organizations.</a:t>
            </a:r>
            <a:r>
              <a:rPr b="1" baseline="30000" lang="en-US" sz="3800"/>
              <a:t>1</a:t>
            </a:r>
            <a:endParaRPr b="1" baseline="30000" sz="3800"/>
          </a:p>
          <a:p>
            <a:pPr indent="0" lvl="0" marL="0" rtl="0" algn="l">
              <a:spcBef>
                <a:spcPts val="0"/>
              </a:spcBef>
              <a:spcAft>
                <a:spcPts val="0"/>
              </a:spcAft>
              <a:buClr>
                <a:srgbClr val="1F3864"/>
              </a:buClr>
              <a:buSzPts val="2500"/>
              <a:buNone/>
            </a:pPr>
            <a:r>
              <a:t/>
            </a:r>
            <a:endParaRPr b="1" baseline="30000" sz="3800"/>
          </a:p>
          <a:p>
            <a:pPr indent="0" lvl="0" marL="0" rtl="0" algn="l">
              <a:spcBef>
                <a:spcPts val="0"/>
              </a:spcBef>
              <a:spcAft>
                <a:spcPts val="0"/>
              </a:spcAft>
              <a:buClr>
                <a:srgbClr val="1F3864"/>
              </a:buClr>
              <a:buSzPts val="2500"/>
              <a:buNone/>
            </a:pPr>
            <a:r>
              <a:rPr b="1" baseline="30000" lang="en-US" sz="4100"/>
              <a:t>EPICS is lead by Dr. Panos Linos and is a part of the Butler Computer Science and Software Engineering curriculum. This website supports the students who complete projects for the non-profit organizations  seen below as well as many others. </a:t>
            </a:r>
            <a:endParaRPr b="1" baseline="30000" sz="4100"/>
          </a:p>
        </p:txBody>
      </p:sp>
      <p:sp>
        <p:nvSpPr>
          <p:cNvPr id="183" name="Google Shape;183;p1"/>
          <p:cNvSpPr txBox="1"/>
          <p:nvPr>
            <p:ph idx="4" type="body"/>
          </p:nvPr>
        </p:nvSpPr>
        <p:spPr>
          <a:xfrm>
            <a:off x="942080" y="17409230"/>
            <a:ext cx="13573125" cy="754045"/>
          </a:xfrm>
          <a:prstGeom prst="rect">
            <a:avLst/>
          </a:prstGeom>
          <a:noFill/>
          <a:ln>
            <a:noFill/>
          </a:ln>
        </p:spPr>
        <p:txBody>
          <a:bodyPr anchorCtr="0" anchor="ctr" bIns="91425" lIns="91425" spcFirstLastPara="1" rIns="91425" wrap="square" tIns="91425">
            <a:spAutoFit/>
          </a:bodyPr>
          <a:lstStyle/>
          <a:p>
            <a:pPr indent="0" lvl="0" marL="0" rtl="0" algn="ctr">
              <a:spcBef>
                <a:spcPts val="0"/>
              </a:spcBef>
              <a:spcAft>
                <a:spcPts val="0"/>
              </a:spcAft>
              <a:buClr>
                <a:srgbClr val="1F3864"/>
              </a:buClr>
              <a:buSzPts val="3700"/>
              <a:buNone/>
            </a:pPr>
            <a:r>
              <a:rPr lang="en-US"/>
              <a:t>Client Background and Information</a:t>
            </a:r>
            <a:endParaRPr/>
          </a:p>
        </p:txBody>
      </p:sp>
      <p:sp>
        <p:nvSpPr>
          <p:cNvPr id="184" name="Google Shape;184;p1"/>
          <p:cNvSpPr txBox="1"/>
          <p:nvPr>
            <p:ph idx="5" type="body"/>
          </p:nvPr>
        </p:nvSpPr>
        <p:spPr>
          <a:xfrm>
            <a:off x="15169700" y="21856200"/>
            <a:ext cx="13571400" cy="5835600"/>
          </a:xfrm>
          <a:prstGeom prst="rect">
            <a:avLst/>
          </a:prstGeom>
          <a:noFill/>
          <a:ln>
            <a:noFill/>
          </a:ln>
        </p:spPr>
        <p:txBody>
          <a:bodyPr anchorCtr="0" anchor="t" bIns="228575" lIns="228575" spcFirstLastPara="1" rIns="228575" wrap="square" tIns="228575">
            <a:spAutoFit/>
          </a:bodyPr>
          <a:lstStyle/>
          <a:p>
            <a:pPr indent="-488950" lvl="0" marL="457200" rtl="0" algn="l">
              <a:spcBef>
                <a:spcPts val="0"/>
              </a:spcBef>
              <a:spcAft>
                <a:spcPts val="0"/>
              </a:spcAft>
              <a:buClr>
                <a:srgbClr val="1F3864"/>
              </a:buClr>
              <a:buSzPts val="4100"/>
              <a:buAutoNum type="arabicPeriod"/>
            </a:pPr>
            <a:r>
              <a:rPr b="1" baseline="30000" lang="en-US" sz="4100">
                <a:solidFill>
                  <a:srgbClr val="1F3864"/>
                </a:solidFill>
              </a:rPr>
              <a:t>Update the overall website design</a:t>
            </a:r>
            <a:endParaRPr b="1" baseline="30000" sz="4100">
              <a:solidFill>
                <a:srgbClr val="1F3864"/>
              </a:solidFill>
            </a:endParaRPr>
          </a:p>
          <a:p>
            <a:pPr indent="-488950" lvl="1" marL="914400" rtl="0" algn="l">
              <a:spcBef>
                <a:spcPts val="0"/>
              </a:spcBef>
              <a:spcAft>
                <a:spcPts val="0"/>
              </a:spcAft>
              <a:buClr>
                <a:srgbClr val="1F3864"/>
              </a:buClr>
              <a:buSzPts val="4100"/>
              <a:buAutoNum type="alphaLcPeriod"/>
            </a:pPr>
            <a:r>
              <a:rPr b="1" baseline="30000" lang="en-US" sz="4100">
                <a:solidFill>
                  <a:srgbClr val="1F3864"/>
                </a:solidFill>
              </a:rPr>
              <a:t>The existing design was outdated and needed a new, modern look</a:t>
            </a:r>
            <a:endParaRPr b="1" baseline="30000" sz="4100">
              <a:solidFill>
                <a:srgbClr val="1F3864"/>
              </a:solidFill>
            </a:endParaRPr>
          </a:p>
          <a:p>
            <a:pPr indent="-488950" lvl="0" marL="457200" rtl="0" algn="l">
              <a:spcBef>
                <a:spcPts val="0"/>
              </a:spcBef>
              <a:spcAft>
                <a:spcPts val="0"/>
              </a:spcAft>
              <a:buClr>
                <a:srgbClr val="1F3864"/>
              </a:buClr>
              <a:buSzPts val="4100"/>
              <a:buAutoNum type="arabicPeriod"/>
            </a:pPr>
            <a:r>
              <a:rPr b="1" baseline="30000" lang="en-US" sz="4100">
                <a:solidFill>
                  <a:srgbClr val="1F3864"/>
                </a:solidFill>
              </a:rPr>
              <a:t>Improve the collaborative capabilities of the website</a:t>
            </a:r>
            <a:endParaRPr b="1" baseline="30000" sz="4100">
              <a:solidFill>
                <a:srgbClr val="1F3864"/>
              </a:solidFill>
            </a:endParaRPr>
          </a:p>
          <a:p>
            <a:pPr indent="-488950" lvl="1" marL="914400" rtl="0" algn="l">
              <a:spcBef>
                <a:spcPts val="0"/>
              </a:spcBef>
              <a:spcAft>
                <a:spcPts val="0"/>
              </a:spcAft>
              <a:buClr>
                <a:srgbClr val="1F3864"/>
              </a:buClr>
              <a:buSzPts val="4100"/>
              <a:buAutoNum type="alphaLcPeriod"/>
            </a:pPr>
            <a:r>
              <a:rPr b="1" baseline="30000" lang="en-US" sz="4100">
                <a:solidFill>
                  <a:srgbClr val="1F3864"/>
                </a:solidFill>
              </a:rPr>
              <a:t>Create a way for students to interact with other students, their stakeholder, and consultants</a:t>
            </a:r>
            <a:endParaRPr b="1" baseline="30000" sz="4100">
              <a:solidFill>
                <a:srgbClr val="1F3864"/>
              </a:solidFill>
            </a:endParaRPr>
          </a:p>
          <a:p>
            <a:pPr indent="-488950" lvl="1" marL="914400" rtl="0" algn="l">
              <a:spcBef>
                <a:spcPts val="0"/>
              </a:spcBef>
              <a:spcAft>
                <a:spcPts val="0"/>
              </a:spcAft>
              <a:buClr>
                <a:srgbClr val="1F3864"/>
              </a:buClr>
              <a:buSzPts val="4100"/>
              <a:buAutoNum type="alphaLcPeriod"/>
            </a:pPr>
            <a:r>
              <a:rPr b="1" baseline="30000" lang="en-US" sz="4100">
                <a:solidFill>
                  <a:srgbClr val="1F3864"/>
                </a:solidFill>
              </a:rPr>
              <a:t>Improve the overall project management capabilities of the website</a:t>
            </a:r>
            <a:endParaRPr b="1" baseline="30000" sz="4100">
              <a:solidFill>
                <a:srgbClr val="1F3864"/>
              </a:solidFill>
            </a:endParaRPr>
          </a:p>
          <a:p>
            <a:pPr indent="-488950" lvl="2" marL="1371600" rtl="0" algn="l">
              <a:spcBef>
                <a:spcPts val="0"/>
              </a:spcBef>
              <a:spcAft>
                <a:spcPts val="0"/>
              </a:spcAft>
              <a:buClr>
                <a:srgbClr val="1F3864"/>
              </a:buClr>
              <a:buSzPts val="4100"/>
              <a:buAutoNum type="romanLcPeriod"/>
            </a:pPr>
            <a:r>
              <a:rPr b="1" baseline="30000" lang="en-US" sz="4100">
                <a:solidFill>
                  <a:srgbClr val="1F3864"/>
                </a:solidFill>
              </a:rPr>
              <a:t>A byproduct of this feature would allow for easier handoff as projects get passed from group to group</a:t>
            </a:r>
            <a:endParaRPr b="1" baseline="30000" sz="4100">
              <a:solidFill>
                <a:srgbClr val="1F3864"/>
              </a:solidFill>
            </a:endParaRPr>
          </a:p>
          <a:p>
            <a:pPr indent="-488950" lvl="0" marL="457200" rtl="0" algn="l">
              <a:spcBef>
                <a:spcPts val="0"/>
              </a:spcBef>
              <a:spcAft>
                <a:spcPts val="0"/>
              </a:spcAft>
              <a:buClr>
                <a:srgbClr val="1F3864"/>
              </a:buClr>
              <a:buSzPts val="4100"/>
              <a:buAutoNum type="arabicPeriod"/>
            </a:pPr>
            <a:r>
              <a:rPr b="1" baseline="30000" lang="en-US" sz="4100">
                <a:solidFill>
                  <a:srgbClr val="1F3864"/>
                </a:solidFill>
                <a:latin typeface="Trebuchet MS"/>
                <a:ea typeface="Trebuchet MS"/>
                <a:cs typeface="Trebuchet MS"/>
                <a:sym typeface="Trebuchet MS"/>
              </a:rPr>
              <a:t>Survey current students and other EPICS affiliates for feedback</a:t>
            </a:r>
            <a:endParaRPr b="1" baseline="30000" sz="4100">
              <a:solidFill>
                <a:srgbClr val="1F3864"/>
              </a:solidFill>
            </a:endParaRPr>
          </a:p>
        </p:txBody>
      </p:sp>
      <p:sp>
        <p:nvSpPr>
          <p:cNvPr id="185" name="Google Shape;185;p1"/>
          <p:cNvSpPr txBox="1"/>
          <p:nvPr>
            <p:ph idx="6" type="body"/>
          </p:nvPr>
        </p:nvSpPr>
        <p:spPr>
          <a:xfrm>
            <a:off x="15159900" y="20955850"/>
            <a:ext cx="13571400" cy="1638000"/>
          </a:xfrm>
          <a:prstGeom prst="rect">
            <a:avLst/>
          </a:prstGeom>
          <a:noFill/>
          <a:ln>
            <a:noFill/>
          </a:ln>
        </p:spPr>
        <p:txBody>
          <a:bodyPr anchorCtr="0" anchor="ctr" bIns="91425" lIns="91425" spcFirstLastPara="1" rIns="91425" wrap="square" tIns="91425">
            <a:spAutoFit/>
          </a:bodyPr>
          <a:lstStyle/>
          <a:p>
            <a:pPr indent="0" lvl="0" marL="0" rtl="0" algn="ctr">
              <a:spcBef>
                <a:spcPts val="0"/>
              </a:spcBef>
              <a:spcAft>
                <a:spcPts val="0"/>
              </a:spcAft>
              <a:buClr>
                <a:srgbClr val="1F3864"/>
              </a:buClr>
              <a:buSzPts val="3700"/>
              <a:buNone/>
            </a:pPr>
            <a:r>
              <a:rPr lang="en-US"/>
              <a:t>Objectives</a:t>
            </a:r>
            <a:endParaRPr/>
          </a:p>
        </p:txBody>
      </p:sp>
      <p:sp>
        <p:nvSpPr>
          <p:cNvPr id="186" name="Google Shape;186;p1"/>
          <p:cNvSpPr txBox="1"/>
          <p:nvPr>
            <p:ph idx="7" type="body"/>
          </p:nvPr>
        </p:nvSpPr>
        <p:spPr>
          <a:xfrm>
            <a:off x="15146375" y="13184400"/>
            <a:ext cx="13571400" cy="2493900"/>
          </a:xfrm>
          <a:prstGeom prst="rect">
            <a:avLst/>
          </a:prstGeom>
          <a:noFill/>
          <a:ln>
            <a:noFill/>
          </a:ln>
        </p:spPr>
        <p:txBody>
          <a:bodyPr anchorCtr="0" anchor="t" bIns="228575" lIns="228575" spcFirstLastPara="1" rIns="228575" wrap="square" tIns="228575">
            <a:spAutoFit/>
          </a:bodyPr>
          <a:lstStyle/>
          <a:p>
            <a:pPr indent="0" lvl="0" marL="0" rtl="0" algn="l">
              <a:spcBef>
                <a:spcPts val="0"/>
              </a:spcBef>
              <a:spcAft>
                <a:spcPts val="0"/>
              </a:spcAft>
              <a:buClr>
                <a:srgbClr val="1F3864"/>
              </a:buClr>
              <a:buSzPts val="2500"/>
              <a:buNone/>
            </a:pPr>
            <a:r>
              <a:rPr b="1" baseline="30000" lang="en-US" sz="4800"/>
              <a:t>Students were surveyed to gauge opinion over a variety of design decisions from homepage content to the new logo seen below. The design has been finalized and awaits implementation.</a:t>
            </a:r>
            <a:endParaRPr sz="3200"/>
          </a:p>
        </p:txBody>
      </p:sp>
      <p:sp>
        <p:nvSpPr>
          <p:cNvPr id="187" name="Google Shape;187;p1"/>
          <p:cNvSpPr txBox="1"/>
          <p:nvPr>
            <p:ph idx="8" type="body"/>
          </p:nvPr>
        </p:nvSpPr>
        <p:spPr>
          <a:xfrm>
            <a:off x="15154277" y="5431995"/>
            <a:ext cx="13579500" cy="753900"/>
          </a:xfrm>
          <a:prstGeom prst="rect">
            <a:avLst/>
          </a:prstGeom>
          <a:noFill/>
          <a:ln>
            <a:noFill/>
          </a:ln>
        </p:spPr>
        <p:txBody>
          <a:bodyPr anchorCtr="0" anchor="ctr" bIns="91425" lIns="91425" spcFirstLastPara="1" rIns="91425" wrap="square" tIns="91425">
            <a:spAutoFit/>
          </a:bodyPr>
          <a:lstStyle/>
          <a:p>
            <a:pPr indent="0" lvl="0" marL="0" rtl="0" algn="ctr">
              <a:spcBef>
                <a:spcPts val="0"/>
              </a:spcBef>
              <a:spcAft>
                <a:spcPts val="0"/>
              </a:spcAft>
              <a:buClr>
                <a:srgbClr val="1F3864"/>
              </a:buClr>
              <a:buSzPts val="3700"/>
              <a:buNone/>
            </a:pPr>
            <a:r>
              <a:rPr lang="en-US"/>
              <a:t>Updated Design</a:t>
            </a:r>
            <a:endParaRPr/>
          </a:p>
        </p:txBody>
      </p:sp>
      <p:sp>
        <p:nvSpPr>
          <p:cNvPr id="188" name="Google Shape;188;p1"/>
          <p:cNvSpPr txBox="1"/>
          <p:nvPr>
            <p:ph idx="9" type="body"/>
          </p:nvPr>
        </p:nvSpPr>
        <p:spPr>
          <a:xfrm>
            <a:off x="29395741" y="5431995"/>
            <a:ext cx="13576029" cy="754045"/>
          </a:xfrm>
          <a:prstGeom prst="rect">
            <a:avLst/>
          </a:prstGeom>
          <a:noFill/>
          <a:ln>
            <a:noFill/>
          </a:ln>
        </p:spPr>
        <p:txBody>
          <a:bodyPr anchorCtr="0" anchor="ctr" bIns="91425" lIns="91425" spcFirstLastPara="1" rIns="91425" wrap="square" tIns="91425">
            <a:spAutoFit/>
          </a:bodyPr>
          <a:lstStyle/>
          <a:p>
            <a:pPr indent="0" lvl="0" marL="0" rtl="0" algn="ctr">
              <a:spcBef>
                <a:spcPts val="0"/>
              </a:spcBef>
              <a:spcAft>
                <a:spcPts val="0"/>
              </a:spcAft>
              <a:buClr>
                <a:srgbClr val="1F3864"/>
              </a:buClr>
              <a:buSzPts val="3700"/>
              <a:buNone/>
            </a:pPr>
            <a:r>
              <a:rPr lang="en-US"/>
              <a:t>Challenges</a:t>
            </a:r>
            <a:endParaRPr/>
          </a:p>
        </p:txBody>
      </p:sp>
      <p:sp>
        <p:nvSpPr>
          <p:cNvPr id="189" name="Google Shape;189;p1"/>
          <p:cNvSpPr txBox="1"/>
          <p:nvPr>
            <p:ph idx="13" type="body"/>
          </p:nvPr>
        </p:nvSpPr>
        <p:spPr>
          <a:xfrm>
            <a:off x="29395750" y="6295313"/>
            <a:ext cx="13575900" cy="11081700"/>
          </a:xfrm>
          <a:prstGeom prst="rect">
            <a:avLst/>
          </a:prstGeom>
          <a:noFill/>
          <a:ln>
            <a:noFill/>
          </a:ln>
        </p:spPr>
        <p:txBody>
          <a:bodyPr anchorCtr="0" anchor="t" bIns="228575" lIns="228575" spcFirstLastPara="1" rIns="228575" wrap="square" tIns="228575">
            <a:spAutoFit/>
          </a:bodyPr>
          <a:lstStyle/>
          <a:p>
            <a:pPr indent="-463550" lvl="0" marL="457200" rtl="0" algn="l">
              <a:spcBef>
                <a:spcPts val="0"/>
              </a:spcBef>
              <a:spcAft>
                <a:spcPts val="0"/>
              </a:spcAft>
              <a:buSzPts val="3700"/>
              <a:buChar char="●"/>
            </a:pPr>
            <a:r>
              <a:rPr lang="en-US" sz="3700"/>
              <a:t>Sudden transition to remote work due to COVID-19 outbreak</a:t>
            </a:r>
            <a:endParaRPr sz="3700"/>
          </a:p>
          <a:p>
            <a:pPr indent="-463550" lvl="0" marL="457200" rtl="0" algn="l">
              <a:spcBef>
                <a:spcPts val="0"/>
              </a:spcBef>
              <a:spcAft>
                <a:spcPts val="0"/>
              </a:spcAft>
              <a:buSzPts val="3700"/>
              <a:buChar char="●"/>
            </a:pPr>
            <a:r>
              <a:rPr lang="en-US" sz="3700"/>
              <a:t>Desired features of plugins being unavailable to free plans</a:t>
            </a:r>
            <a:endParaRPr sz="3700"/>
          </a:p>
          <a:p>
            <a:pPr indent="-463550" lvl="1" marL="914400" rtl="0" algn="l">
              <a:spcBef>
                <a:spcPts val="0"/>
              </a:spcBef>
              <a:spcAft>
                <a:spcPts val="0"/>
              </a:spcAft>
              <a:buSzPts val="3700"/>
              <a:buChar char="○"/>
            </a:pPr>
            <a:r>
              <a:rPr lang="en-US" sz="3700"/>
              <a:t>Lack of discounts for educational purposes</a:t>
            </a:r>
            <a:endParaRPr sz="3700"/>
          </a:p>
          <a:p>
            <a:pPr indent="-463550" lvl="0" marL="457200" rtl="0" algn="l">
              <a:spcBef>
                <a:spcPts val="0"/>
              </a:spcBef>
              <a:spcAft>
                <a:spcPts val="0"/>
              </a:spcAft>
              <a:buSzPts val="3700"/>
              <a:buChar char="●"/>
            </a:pPr>
            <a:r>
              <a:rPr lang="en-US" sz="3700"/>
              <a:t>Initial low response rate from student surveys</a:t>
            </a:r>
            <a:endParaRPr sz="3700"/>
          </a:p>
          <a:p>
            <a:pPr indent="-463550" lvl="0" marL="457200" rtl="0" algn="l">
              <a:spcBef>
                <a:spcPts val="0"/>
              </a:spcBef>
              <a:spcAft>
                <a:spcPts val="0"/>
              </a:spcAft>
              <a:buSzPts val="3700"/>
              <a:buChar char="●"/>
            </a:pPr>
            <a:r>
              <a:rPr lang="en-US" sz="3700"/>
              <a:t>Technical difficulties regarding editing permissions on the EPICS website</a:t>
            </a:r>
            <a:endParaRPr sz="3700"/>
          </a:p>
          <a:p>
            <a:pPr indent="-463550" lvl="0" marL="457200" rtl="0" algn="l">
              <a:spcBef>
                <a:spcPts val="0"/>
              </a:spcBef>
              <a:spcAft>
                <a:spcPts val="0"/>
              </a:spcAft>
              <a:buSzPts val="3700"/>
              <a:buChar char="●"/>
            </a:pPr>
            <a:r>
              <a:rPr lang="en-US" sz="3700"/>
              <a:t>Gaining access to a list of desired features for the EPICS website in the beginning of the semester</a:t>
            </a:r>
            <a:endParaRPr sz="3700"/>
          </a:p>
          <a:p>
            <a:pPr indent="-463550" lvl="0" marL="457200" rtl="0" algn="l">
              <a:spcBef>
                <a:spcPts val="0"/>
              </a:spcBef>
              <a:spcAft>
                <a:spcPts val="0"/>
              </a:spcAft>
              <a:buSzPts val="3700"/>
              <a:buChar char="●"/>
            </a:pPr>
            <a:r>
              <a:t/>
            </a:r>
            <a:endParaRPr sz="3700"/>
          </a:p>
        </p:txBody>
      </p:sp>
      <p:sp>
        <p:nvSpPr>
          <p:cNvPr id="190" name="Google Shape;190;p1"/>
          <p:cNvSpPr txBox="1"/>
          <p:nvPr>
            <p:ph idx="14" type="body"/>
          </p:nvPr>
        </p:nvSpPr>
        <p:spPr>
          <a:xfrm>
            <a:off x="29395741" y="17377122"/>
            <a:ext cx="13576029" cy="754045"/>
          </a:xfrm>
          <a:prstGeom prst="rect">
            <a:avLst/>
          </a:prstGeom>
          <a:noFill/>
          <a:ln>
            <a:noFill/>
          </a:ln>
        </p:spPr>
        <p:txBody>
          <a:bodyPr anchorCtr="0" anchor="ctr" bIns="91425" lIns="91425" spcFirstLastPara="1" rIns="91425" wrap="square" tIns="91425">
            <a:spAutoFit/>
          </a:bodyPr>
          <a:lstStyle/>
          <a:p>
            <a:pPr indent="0" lvl="0" marL="0" rtl="0" algn="ctr">
              <a:spcBef>
                <a:spcPts val="0"/>
              </a:spcBef>
              <a:spcAft>
                <a:spcPts val="0"/>
              </a:spcAft>
              <a:buClr>
                <a:srgbClr val="1F3864"/>
              </a:buClr>
              <a:buSzPts val="3700"/>
              <a:buNone/>
            </a:pPr>
            <a:r>
              <a:rPr lang="en-US"/>
              <a:t>Conclusion/Reflection</a:t>
            </a:r>
            <a:endParaRPr/>
          </a:p>
        </p:txBody>
      </p:sp>
      <p:sp>
        <p:nvSpPr>
          <p:cNvPr id="191" name="Google Shape;191;p1"/>
          <p:cNvSpPr txBox="1"/>
          <p:nvPr>
            <p:ph idx="15" type="body"/>
          </p:nvPr>
        </p:nvSpPr>
        <p:spPr>
          <a:xfrm>
            <a:off x="29349100" y="18234375"/>
            <a:ext cx="13581000" cy="7611300"/>
          </a:xfrm>
          <a:prstGeom prst="rect">
            <a:avLst/>
          </a:prstGeom>
          <a:noFill/>
          <a:ln>
            <a:noFill/>
          </a:ln>
        </p:spPr>
        <p:txBody>
          <a:bodyPr anchorCtr="0" anchor="t" bIns="228575" lIns="228575" spcFirstLastPara="1" rIns="228575" wrap="square" tIns="228575">
            <a:spAutoFit/>
          </a:bodyPr>
          <a:lstStyle/>
          <a:p>
            <a:pPr indent="0" lvl="0" marL="0" rtl="0" algn="l">
              <a:spcBef>
                <a:spcPts val="0"/>
              </a:spcBef>
              <a:spcAft>
                <a:spcPts val="0"/>
              </a:spcAft>
              <a:buClr>
                <a:srgbClr val="1F3864"/>
              </a:buClr>
              <a:buSzPts val="2500"/>
              <a:buNone/>
            </a:pPr>
            <a:r>
              <a:rPr lang="en-US" sz="3700"/>
              <a:t>In the end, we have succesfully </a:t>
            </a:r>
            <a:endParaRPr sz="3700"/>
          </a:p>
          <a:p>
            <a:pPr indent="-463550" lvl="0" marL="457200" rtl="0" algn="l">
              <a:spcBef>
                <a:spcPts val="0"/>
              </a:spcBef>
              <a:spcAft>
                <a:spcPts val="0"/>
              </a:spcAft>
              <a:buSzPts val="3700"/>
              <a:buChar char="●"/>
            </a:pPr>
            <a:r>
              <a:rPr lang="en-US" sz="3700"/>
              <a:t>designed a newer, sleeker look for the EPICS website,</a:t>
            </a:r>
            <a:endParaRPr sz="3700"/>
          </a:p>
          <a:p>
            <a:pPr indent="-463550" lvl="0" marL="457200" rtl="0" algn="l">
              <a:spcBef>
                <a:spcPts val="0"/>
              </a:spcBef>
              <a:spcAft>
                <a:spcPts val="0"/>
              </a:spcAft>
              <a:buSzPts val="3700"/>
              <a:buChar char="●"/>
            </a:pPr>
            <a:r>
              <a:rPr lang="en-US" sz="3700"/>
              <a:t>added a messaging system to allow for better communication and teamwork in EPICS projects,</a:t>
            </a:r>
            <a:endParaRPr sz="3700"/>
          </a:p>
          <a:p>
            <a:pPr indent="-463550" lvl="0" marL="457200" rtl="0" algn="l">
              <a:spcBef>
                <a:spcPts val="0"/>
              </a:spcBef>
              <a:spcAft>
                <a:spcPts val="0"/>
              </a:spcAft>
              <a:buSzPts val="3700"/>
              <a:buChar char="●"/>
            </a:pPr>
            <a:r>
              <a:rPr lang="en-US" sz="3700"/>
              <a:t>integrated a new logo into the branding of the program,</a:t>
            </a:r>
            <a:endParaRPr sz="3700"/>
          </a:p>
          <a:p>
            <a:pPr indent="-463550" lvl="0" marL="457200" rtl="0" algn="l">
              <a:spcBef>
                <a:spcPts val="0"/>
              </a:spcBef>
              <a:spcAft>
                <a:spcPts val="0"/>
              </a:spcAft>
              <a:buSzPts val="3700"/>
              <a:buChar char="●"/>
            </a:pPr>
            <a:r>
              <a:rPr lang="en-US" sz="3700"/>
              <a:t>designed t-shirts for supporters of the program which utilize this logo,</a:t>
            </a:r>
            <a:endParaRPr sz="3700"/>
          </a:p>
          <a:p>
            <a:pPr indent="-463550" lvl="0" marL="457200" rtl="0" algn="l">
              <a:spcBef>
                <a:spcPts val="0"/>
              </a:spcBef>
              <a:spcAft>
                <a:spcPts val="0"/>
              </a:spcAft>
              <a:buSzPts val="3700"/>
              <a:buChar char="●"/>
            </a:pPr>
            <a:r>
              <a:rPr lang="en-US" sz="3700"/>
              <a:t>laid the groundwork for future improvements to be made to the site by other EPICS teams,</a:t>
            </a:r>
            <a:endParaRPr sz="3700"/>
          </a:p>
          <a:p>
            <a:pPr indent="-463550" lvl="0" marL="457200" rtl="0" algn="l">
              <a:spcBef>
                <a:spcPts val="0"/>
              </a:spcBef>
              <a:spcAft>
                <a:spcPts val="0"/>
              </a:spcAft>
              <a:buSzPts val="3700"/>
              <a:buChar char="●"/>
            </a:pPr>
            <a:r>
              <a:rPr lang="en-US" sz="3700"/>
              <a:t>and had a grand ol time.</a:t>
            </a:r>
            <a:endParaRPr sz="3700"/>
          </a:p>
        </p:txBody>
      </p:sp>
      <p:sp>
        <p:nvSpPr>
          <p:cNvPr id="192" name="Google Shape;192;p1"/>
          <p:cNvSpPr txBox="1"/>
          <p:nvPr>
            <p:ph idx="16" type="body"/>
          </p:nvPr>
        </p:nvSpPr>
        <p:spPr>
          <a:xfrm>
            <a:off x="29395741" y="25845656"/>
            <a:ext cx="13576029" cy="754045"/>
          </a:xfrm>
          <a:prstGeom prst="rect">
            <a:avLst/>
          </a:prstGeom>
          <a:noFill/>
          <a:ln>
            <a:noFill/>
          </a:ln>
        </p:spPr>
        <p:txBody>
          <a:bodyPr anchorCtr="0" anchor="ctr" bIns="91425" lIns="91425" spcFirstLastPara="1" rIns="91425" wrap="square" tIns="91425">
            <a:spAutoFit/>
          </a:bodyPr>
          <a:lstStyle/>
          <a:p>
            <a:pPr indent="0" lvl="0" marL="0" rtl="0" algn="ctr">
              <a:spcBef>
                <a:spcPts val="0"/>
              </a:spcBef>
              <a:spcAft>
                <a:spcPts val="0"/>
              </a:spcAft>
              <a:buClr>
                <a:srgbClr val="1F3864"/>
              </a:buClr>
              <a:buSzPts val="3700"/>
              <a:buNone/>
            </a:pPr>
            <a:r>
              <a:rPr lang="en-US"/>
              <a:t>References</a:t>
            </a:r>
            <a:endParaRPr/>
          </a:p>
        </p:txBody>
      </p:sp>
      <p:sp>
        <p:nvSpPr>
          <p:cNvPr id="193" name="Google Shape;193;p1"/>
          <p:cNvSpPr txBox="1"/>
          <p:nvPr>
            <p:ph idx="17" type="body"/>
          </p:nvPr>
        </p:nvSpPr>
        <p:spPr>
          <a:xfrm>
            <a:off x="29395750" y="26625966"/>
            <a:ext cx="13581000" cy="5378100"/>
          </a:xfrm>
          <a:prstGeom prst="rect">
            <a:avLst/>
          </a:prstGeom>
          <a:noFill/>
          <a:ln>
            <a:noFill/>
          </a:ln>
        </p:spPr>
        <p:txBody>
          <a:bodyPr anchorCtr="0" anchor="t" bIns="228575" lIns="228575" spcFirstLastPara="1" rIns="228575" wrap="square" tIns="228575">
            <a:spAutoFit/>
          </a:bodyPr>
          <a:lstStyle/>
          <a:p>
            <a:pPr indent="-463550" lvl="0" marL="457200" rtl="0" algn="l">
              <a:spcBef>
                <a:spcPts val="0"/>
              </a:spcBef>
              <a:spcAft>
                <a:spcPts val="0"/>
              </a:spcAft>
              <a:buSzPts val="3700"/>
              <a:buAutoNum type="arabicPeriod"/>
            </a:pPr>
            <a:r>
              <a:rPr lang="en-US" sz="3700" u="sng">
                <a:solidFill>
                  <a:schemeClr val="hlink"/>
                </a:solidFill>
                <a:hlinkClick r:id="rId3"/>
              </a:rPr>
              <a:t>https://epics.butler.edu/about</a:t>
            </a:r>
            <a:endParaRPr sz="3700"/>
          </a:p>
          <a:p>
            <a:pPr indent="-463550" lvl="0" marL="457200" rtl="0" algn="l">
              <a:spcBef>
                <a:spcPts val="0"/>
              </a:spcBef>
              <a:spcAft>
                <a:spcPts val="0"/>
              </a:spcAft>
              <a:buSzPts val="3700"/>
              <a:buAutoNum type="arabicPeriod"/>
            </a:pPr>
            <a:r>
              <a:rPr lang="en-US" sz="3700"/>
              <a:t>https://epics.butler.edu/affiliates//</a:t>
            </a:r>
            <a:endParaRPr sz="3700"/>
          </a:p>
        </p:txBody>
      </p:sp>
      <p:sp>
        <p:nvSpPr>
          <p:cNvPr id="194" name="Google Shape;194;p1"/>
          <p:cNvSpPr txBox="1"/>
          <p:nvPr>
            <p:ph idx="18" type="body"/>
          </p:nvPr>
        </p:nvSpPr>
        <p:spPr>
          <a:xfrm>
            <a:off x="5932593" y="3383947"/>
            <a:ext cx="31998968" cy="128016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1F3864"/>
              </a:buClr>
              <a:buSzPts val="6000"/>
              <a:buFont typeface="Calibri"/>
              <a:buNone/>
            </a:pPr>
            <a:r>
              <a:rPr lang="en-US"/>
              <a:t>Spring 2020</a:t>
            </a:r>
            <a:endParaRPr/>
          </a:p>
        </p:txBody>
      </p:sp>
      <p:sp>
        <p:nvSpPr>
          <p:cNvPr id="195" name="Google Shape;195;p1"/>
          <p:cNvSpPr txBox="1"/>
          <p:nvPr>
            <p:ph idx="19" type="body"/>
          </p:nvPr>
        </p:nvSpPr>
        <p:spPr>
          <a:xfrm>
            <a:off x="5932593" y="2103787"/>
            <a:ext cx="31998968" cy="1280160"/>
          </a:xfrm>
          <a:prstGeom prst="rect">
            <a:avLst/>
          </a:prstGeom>
          <a:noFill/>
          <a:ln>
            <a:noFill/>
          </a:ln>
        </p:spPr>
        <p:txBody>
          <a:bodyPr anchorCtr="1" anchor="t" bIns="45700" lIns="91425" spcFirstLastPara="1" rIns="91425" wrap="square" tIns="45700">
            <a:normAutofit/>
          </a:bodyPr>
          <a:lstStyle/>
          <a:p>
            <a:pPr indent="0" lvl="0" marL="0" rtl="0" algn="ctr">
              <a:lnSpc>
                <a:spcPct val="90000"/>
              </a:lnSpc>
              <a:spcBef>
                <a:spcPts val="0"/>
              </a:spcBef>
              <a:spcAft>
                <a:spcPts val="0"/>
              </a:spcAft>
              <a:buClr>
                <a:srgbClr val="1F3864"/>
              </a:buClr>
              <a:buSzPts val="8140"/>
              <a:buFont typeface="Calibri"/>
              <a:buNone/>
            </a:pPr>
            <a:r>
              <a:rPr lang="en-US" sz="8140"/>
              <a:t>Brianna Sorenson, Zach Tran, &amp; Tim Winter</a:t>
            </a:r>
            <a:endParaRPr sz="8140"/>
          </a:p>
        </p:txBody>
      </p:sp>
      <p:sp>
        <p:nvSpPr>
          <p:cNvPr id="196" name="Google Shape;196;p1"/>
          <p:cNvSpPr txBox="1"/>
          <p:nvPr>
            <p:ph idx="20" type="body"/>
          </p:nvPr>
        </p:nvSpPr>
        <p:spPr>
          <a:xfrm>
            <a:off x="5932593" y="465813"/>
            <a:ext cx="31998968" cy="1637973"/>
          </a:xfrm>
          <a:prstGeom prst="rect">
            <a:avLst/>
          </a:prstGeom>
          <a:noFill/>
          <a:ln>
            <a:noFill/>
          </a:ln>
        </p:spPr>
        <p:txBody>
          <a:bodyPr anchorCtr="1" anchor="t" bIns="45700" lIns="91425" spcFirstLastPara="1" rIns="91425" wrap="square" tIns="45700">
            <a:normAutofit/>
          </a:bodyPr>
          <a:lstStyle/>
          <a:p>
            <a:pPr indent="0" lvl="0" marL="0" rtl="0" algn="ctr">
              <a:lnSpc>
                <a:spcPct val="90000"/>
              </a:lnSpc>
              <a:spcBef>
                <a:spcPts val="0"/>
              </a:spcBef>
              <a:spcAft>
                <a:spcPts val="0"/>
              </a:spcAft>
              <a:buClr>
                <a:srgbClr val="1F3864"/>
              </a:buClr>
              <a:buSzPts val="10637"/>
              <a:buFont typeface="Calibri"/>
              <a:buNone/>
            </a:pPr>
            <a:r>
              <a:rPr lang="en-US" sz="10637"/>
              <a:t>EPICS Website</a:t>
            </a:r>
            <a:endParaRPr sz="10637"/>
          </a:p>
        </p:txBody>
      </p:sp>
      <p:pic>
        <p:nvPicPr>
          <p:cNvPr id="197" name="Google Shape;197;p1"/>
          <p:cNvPicPr preferRelativeResize="0"/>
          <p:nvPr/>
        </p:nvPicPr>
        <p:blipFill rotWithShape="1">
          <a:blip r:embed="rId4">
            <a:alphaModFix/>
          </a:blip>
          <a:srcRect b="0" l="0" r="0" t="0"/>
          <a:stretch/>
        </p:blipFill>
        <p:spPr>
          <a:xfrm>
            <a:off x="707022" y="614857"/>
            <a:ext cx="3458578" cy="3458578"/>
          </a:xfrm>
          <a:prstGeom prst="rect">
            <a:avLst/>
          </a:prstGeom>
          <a:noFill/>
          <a:ln>
            <a:noFill/>
          </a:ln>
        </p:spPr>
      </p:pic>
      <p:pic>
        <p:nvPicPr>
          <p:cNvPr id="198" name="Google Shape;198;p1"/>
          <p:cNvPicPr preferRelativeResize="0"/>
          <p:nvPr/>
        </p:nvPicPr>
        <p:blipFill rotWithShape="1">
          <a:blip r:embed="rId5">
            <a:alphaModFix/>
          </a:blip>
          <a:srcRect b="0" l="0" r="0" t="0"/>
          <a:stretch/>
        </p:blipFill>
        <p:spPr>
          <a:xfrm>
            <a:off x="39698553" y="913726"/>
            <a:ext cx="2860839" cy="2860839"/>
          </a:xfrm>
          <a:prstGeom prst="rect">
            <a:avLst/>
          </a:prstGeom>
          <a:noFill/>
          <a:ln>
            <a:noFill/>
          </a:ln>
        </p:spPr>
      </p:pic>
      <p:pic>
        <p:nvPicPr>
          <p:cNvPr id="199" name="Google Shape;199;p1"/>
          <p:cNvPicPr preferRelativeResize="0"/>
          <p:nvPr/>
        </p:nvPicPr>
        <p:blipFill>
          <a:blip r:embed="rId6">
            <a:alphaModFix/>
          </a:blip>
          <a:stretch>
            <a:fillRect/>
          </a:stretch>
        </p:blipFill>
        <p:spPr>
          <a:xfrm>
            <a:off x="15330558" y="15080975"/>
            <a:ext cx="13203053" cy="6380700"/>
          </a:xfrm>
          <a:prstGeom prst="rect">
            <a:avLst/>
          </a:prstGeom>
          <a:noFill/>
          <a:ln>
            <a:noFill/>
          </a:ln>
        </p:spPr>
      </p:pic>
      <p:pic>
        <p:nvPicPr>
          <p:cNvPr id="200" name="Google Shape;200;p1"/>
          <p:cNvPicPr preferRelativeResize="0"/>
          <p:nvPr/>
        </p:nvPicPr>
        <p:blipFill rotWithShape="1">
          <a:blip r:embed="rId7">
            <a:alphaModFix/>
          </a:blip>
          <a:srcRect b="0" l="4555" r="3423" t="0"/>
          <a:stretch/>
        </p:blipFill>
        <p:spPr>
          <a:xfrm>
            <a:off x="1474950" y="23709500"/>
            <a:ext cx="12604199" cy="2800350"/>
          </a:xfrm>
          <a:prstGeom prst="rect">
            <a:avLst/>
          </a:prstGeom>
          <a:noFill/>
          <a:ln>
            <a:noFill/>
          </a:ln>
        </p:spPr>
      </p:pic>
      <p:pic>
        <p:nvPicPr>
          <p:cNvPr id="201" name="Google Shape;201;p1"/>
          <p:cNvPicPr preferRelativeResize="0"/>
          <p:nvPr/>
        </p:nvPicPr>
        <p:blipFill>
          <a:blip r:embed="rId8">
            <a:alphaModFix/>
          </a:blip>
          <a:stretch>
            <a:fillRect/>
          </a:stretch>
        </p:blipFill>
        <p:spPr>
          <a:xfrm>
            <a:off x="937025" y="26509855"/>
            <a:ext cx="13525500" cy="3181350"/>
          </a:xfrm>
          <a:prstGeom prst="rect">
            <a:avLst/>
          </a:prstGeom>
          <a:noFill/>
          <a:ln>
            <a:noFill/>
          </a:ln>
        </p:spPr>
      </p:pic>
      <p:pic>
        <p:nvPicPr>
          <p:cNvPr id="202" name="Google Shape;202;p1"/>
          <p:cNvPicPr preferRelativeResize="0"/>
          <p:nvPr/>
        </p:nvPicPr>
        <p:blipFill rotWithShape="1">
          <a:blip r:embed="rId9">
            <a:alphaModFix/>
          </a:blip>
          <a:srcRect b="-4004" l="0" r="-1224" t="0"/>
          <a:stretch/>
        </p:blipFill>
        <p:spPr>
          <a:xfrm>
            <a:off x="15643463" y="6295356"/>
            <a:ext cx="12604199" cy="7154367"/>
          </a:xfrm>
          <a:prstGeom prst="rect">
            <a:avLst/>
          </a:prstGeom>
          <a:noFill/>
          <a:ln>
            <a:noFill/>
          </a:ln>
        </p:spPr>
      </p:pic>
      <p:pic>
        <p:nvPicPr>
          <p:cNvPr descr="Forms response chart. Question title: How do you feel about the aesthetic appeal of the website. Number of responses: 16 responses." id="203" name="Google Shape;203;p1"/>
          <p:cNvPicPr preferRelativeResize="0"/>
          <p:nvPr/>
        </p:nvPicPr>
        <p:blipFill rotWithShape="1">
          <a:blip r:embed="rId10">
            <a:alphaModFix/>
          </a:blip>
          <a:srcRect b="14026" l="0" r="0" t="5080"/>
          <a:stretch/>
        </p:blipFill>
        <p:spPr>
          <a:xfrm>
            <a:off x="16263575" y="27691800"/>
            <a:ext cx="11331124" cy="4312276"/>
          </a:xfrm>
          <a:prstGeom prst="rect">
            <a:avLst/>
          </a:prstGeom>
          <a:noFill/>
          <a:ln>
            <a:noFill/>
          </a:ln>
        </p:spPr>
      </p:pic>
      <p:pic>
        <p:nvPicPr>
          <p:cNvPr id="204" name="Google Shape;204;p1"/>
          <p:cNvPicPr preferRelativeResize="0"/>
          <p:nvPr/>
        </p:nvPicPr>
        <p:blipFill>
          <a:blip r:embed="rId11">
            <a:alphaModFix/>
          </a:blip>
          <a:stretch>
            <a:fillRect/>
          </a:stretch>
        </p:blipFill>
        <p:spPr>
          <a:xfrm>
            <a:off x="3730262" y="6186051"/>
            <a:ext cx="8093585" cy="48105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36x48-Template-V2b">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lassic - Wide Center">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1_Classic 3 Columns">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2012-02-03T19:11:35Z</dcterms:created>
  <dc:creator>CanterburyMedia</dc:creator>
</cp:coreProperties>
</file>