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7e6fa7b59d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7e6fa7b59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e6fa7b59d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7e6fa7b59d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e6fa7b59d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e6fa7b59d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e6fa7b59d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e6fa7b59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e6fa7b59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e6fa7b59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xd.adobe.com/view/024fc90b-0a70-41f0-4dea-c9280af532cf-747e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EPICS Website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Brianna Sorenson, Zach Tran, Tim Winter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Send survey to clients/students to determine how we could improve our website, both aesthetically and functionally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Create a wireframe for the update of the website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 Prioritize items from webmaster’s wish list along with our own improvements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</a:t>
            </a:r>
            <a:endParaRPr/>
          </a:p>
        </p:txBody>
      </p:sp>
      <p:sp>
        <p:nvSpPr>
          <p:cNvPr id="80" name="Google Shape;80;p15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7650" y="296325"/>
            <a:ext cx="4045201" cy="455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Wireframe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https://xd.adobe.com/view/024fc90b-0a70-41f0-4dea-c9280af532cf-747e/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6225" y="1006400"/>
            <a:ext cx="5805127" cy="330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Wish List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Poster slideshow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Integrated messaging service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Remove related videos from end of video on home page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Smaller misc. items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ts val="2700"/>
              <a:buChar char="●"/>
            </a:pPr>
            <a:r>
              <a:rPr lang="en" sz="2700"/>
              <a:t>Look over surveys and decide next moves</a:t>
            </a:r>
            <a:endParaRPr sz="2700"/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ts val="2700"/>
              <a:buChar char="●"/>
            </a:pPr>
            <a:r>
              <a:rPr lang="en" sz="2700"/>
              <a:t>Implement wireframe</a:t>
            </a:r>
            <a:endParaRPr sz="2700"/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ts val="2700"/>
              <a:buChar char="●"/>
            </a:pPr>
            <a:r>
              <a:rPr lang="en" sz="2700"/>
              <a:t>Integrated messaging system</a:t>
            </a:r>
            <a:endParaRPr sz="2700"/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ts val="2700"/>
              <a:buChar char="●"/>
            </a:pPr>
            <a:r>
              <a:rPr lang="en" sz="2700"/>
              <a:t>Moving down wish list</a:t>
            </a:r>
            <a:endParaRPr sz="2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