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T Sans Narrow"/>
      <p:regular r:id="rId16"/>
      <p:bold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TSansNarrow-bold.fntdata"/><Relationship Id="rId16" Type="http://schemas.openxmlformats.org/officeDocument/2006/relationships/font" Target="fonts/PTSansNarrow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3708f766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3708f766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4698cf72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4698cf72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84698cf72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84698cf72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Whoever reads this page (probably brianna) should probably say something about who our client is and why they wanted our help.. I didn’t really know what to put on the slide for that since we’re with Linos and not an outside organization or something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385a6db4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385a6db4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385a6db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8385a6db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8426740f3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8426740f3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4698cf72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4698cf72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3708f766b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3708f766b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3708f766b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3708f766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WEBSITE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Demo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Brianna Sorenson, Tim Winter, Zach Tran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Project manager WordPress plug-ins, like Panorama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Slideshow plug-ins for wireframe implementation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Finalize &amp; publish wireframe implementation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Finalize messaging system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Continue to improve functionality of website</a:t>
            </a:r>
            <a:endParaRPr sz="2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The Team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Brianna - Team Leader &amp; SCRUM Master</a:t>
            </a:r>
            <a:endParaRPr sz="21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/>
              <a:t>Zach - Team Member &amp; Design Leader</a:t>
            </a:r>
            <a:endParaRPr sz="21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100"/>
              <a:t>Tim - Team Member &amp; Design Consultant</a:t>
            </a:r>
            <a:endParaRPr sz="2100"/>
          </a:p>
        </p:txBody>
      </p:sp>
      <p:sp>
        <p:nvSpPr>
          <p:cNvPr id="74" name="Google Shape;74;p14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2625" y="1266175"/>
            <a:ext cx="4669676" cy="330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Project - EPICS Website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/>
              <a:t>Client: Dr. Linos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/>
              <a:t>To-do list from previous EPICS Website team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/>
              <a:t>Discover what students/clients/consultants want out of our website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/>
              <a:t>Reimagine the EPICS Website</a:t>
            </a:r>
            <a:endParaRPr sz="2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</a:t>
            </a:r>
            <a:r>
              <a:rPr lang="en"/>
              <a:t>Survey Results</a:t>
            </a:r>
            <a:endParaRPr/>
          </a:p>
        </p:txBody>
      </p:sp>
      <p:pic>
        <p:nvPicPr>
          <p:cNvPr descr="Forms response chart. Question title: Do you see the EPICS website as a useful tool as is right now? . Number of responses: 16 responses."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2429"/>
            <a:ext cx="9144000" cy="3848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</a:t>
            </a:r>
            <a:r>
              <a:rPr lang="en"/>
              <a:t>Survey Results</a:t>
            </a:r>
            <a:endParaRPr/>
          </a:p>
        </p:txBody>
      </p:sp>
      <p:pic>
        <p:nvPicPr>
          <p:cNvPr descr="Forms response chart. Question title: How do you feel about the aesthetic appeal of the website. Number of responses: 16 responses." id="93" name="Google Shape;93;p17"/>
          <p:cNvPicPr preferRelativeResize="0"/>
          <p:nvPr/>
        </p:nvPicPr>
        <p:blipFill rotWithShape="1">
          <a:blip r:embed="rId3">
            <a:alphaModFix/>
          </a:blip>
          <a:srcRect b="10714" l="0" r="0" t="0"/>
          <a:stretch/>
        </p:blipFill>
        <p:spPr>
          <a:xfrm>
            <a:off x="0" y="1152425"/>
            <a:ext cx="9144000" cy="387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Stakeholder &amp; Consultant </a:t>
            </a:r>
            <a:r>
              <a:rPr lang="en"/>
              <a:t>Survey Results</a:t>
            </a:r>
            <a:endParaRPr/>
          </a:p>
        </p:txBody>
      </p:sp>
      <p:pic>
        <p:nvPicPr>
          <p:cNvPr descr="Forms response chart. Question title: How do you feel about the aesthetic appeal of the website. Number of responses: 7 responses." id="99" name="Google Shape;99;p18"/>
          <p:cNvPicPr preferRelativeResize="0"/>
          <p:nvPr/>
        </p:nvPicPr>
        <p:blipFill rotWithShape="1">
          <a:blip r:embed="rId3">
            <a:alphaModFix/>
          </a:blip>
          <a:srcRect b="10714" l="0" r="0" t="0"/>
          <a:stretch/>
        </p:blipFill>
        <p:spPr>
          <a:xfrm>
            <a:off x="0" y="1152425"/>
            <a:ext cx="9144000" cy="387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 Creation</a:t>
            </a:r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25" y="0"/>
            <a:ext cx="9062476" cy="427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 Implementation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25" y="1041850"/>
            <a:ext cx="8482947" cy="394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Messaging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Users can now create their own account to be used for messaging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Messages can be sent to any other person with an EPICS account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Get assistance from consultants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Converse with your team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Ask for website permission from Webmaster Andrew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Questions for Dr. Linos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Ready for testing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Please help us test it, we can see who uses 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If you don’t already have an EPICS account, go to epics.butler.edu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Click Log In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Register an account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Click Messages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/>
              <a:t>Password is letmein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/>
              <a:t>Once testing phase is complete, there won’t be a password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Send a message to somebody who you know has made an account (i.e. us three, Andrew, anybody on your team who has an account)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