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PT Sans Narrow"/>
      <p:regular r:id="rId13"/>
      <p:bold r:id="rId14"/>
    </p:embeddedFont>
    <p:embeddedFont>
      <p:font typeface="Open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PTSansNarrow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OpenSans-regular.fntdata"/><Relationship Id="rId14" Type="http://schemas.openxmlformats.org/officeDocument/2006/relationships/font" Target="fonts/PTSansNarrow-bold.fntdata"/><Relationship Id="rId17" Type="http://schemas.openxmlformats.org/officeDocument/2006/relationships/font" Target="fonts/OpenSans-italic.fntdata"/><Relationship Id="rId16" Type="http://schemas.openxmlformats.org/officeDocument/2006/relationships/font" Target="fonts/OpenSans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OpenSans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73708f766b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73708f766b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8385a6db42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8385a6db42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8385a6db4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8385a6db4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73708f766b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73708f766b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73708f766b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73708f766b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73708f766b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73708f766b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1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Google Shape;5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trop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EPICS WEBSITE</a:t>
            </a:r>
            <a:endParaRPr/>
          </a:p>
        </p:txBody>
      </p:sp>
      <p:sp>
        <p:nvSpPr>
          <p:cNvPr id="67" name="Google Shape;67;p13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Sprint 4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Brianna Sorenson, Tim Winter, Zach Tran</a:t>
            </a:r>
            <a:endParaRPr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Survey Results</a:t>
            </a:r>
            <a:endParaRPr/>
          </a:p>
        </p:txBody>
      </p:sp>
      <p:sp>
        <p:nvSpPr>
          <p:cNvPr id="73" name="Google Shape;73;p14"/>
          <p:cNvSpPr txBox="1"/>
          <p:nvPr>
            <p:ph idx="1" type="body"/>
          </p:nvPr>
        </p:nvSpPr>
        <p:spPr>
          <a:xfrm>
            <a:off x="1031250" y="1152425"/>
            <a:ext cx="7081500" cy="326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Most challenging part about product transition: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Lack of communication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Lack of sharing files/ease of access to old artifacts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Lack of background on previous group’s work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Little to no documentation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Understanding previous groups projects/spring goals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Survey Results</a:t>
            </a:r>
            <a:endParaRPr/>
          </a:p>
        </p:txBody>
      </p:sp>
      <p:pic>
        <p:nvPicPr>
          <p:cNvPr descr="Forms response chart. Question title: Would you be more likely to reach out to a consultant if there was an easy way to do it on the EPICS website? . Number of responses: 16 responses." id="79" name="Google Shape;7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4375" y="1152425"/>
            <a:ext cx="8135227" cy="3686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Survey Results</a:t>
            </a:r>
            <a:endParaRPr/>
          </a:p>
        </p:txBody>
      </p:sp>
      <p:pic>
        <p:nvPicPr>
          <p:cNvPr descr="Forms response chart. Question title: What information do you think should be presented on the EPICS website homepage? . Number of responses: 16 responses." id="85" name="Google Shape;8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1713" y="1152425"/>
            <a:ext cx="7760580" cy="3686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Wireframe Implementation</a:t>
            </a:r>
            <a:endParaRPr/>
          </a:p>
        </p:txBody>
      </p:sp>
      <p:sp>
        <p:nvSpPr>
          <p:cNvPr id="91" name="Google Shape;91;p17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92" name="Google Shape;9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0525" y="1041850"/>
            <a:ext cx="8482947" cy="3942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EPICS Messaging</a:t>
            </a:r>
            <a:endParaRPr/>
          </a:p>
        </p:txBody>
      </p:sp>
      <p:sp>
        <p:nvSpPr>
          <p:cNvPr id="98" name="Google Shape;98;p18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Users can now create their own account to be used for messaging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Messages can be sent to any other person with an EPICS account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Get assistance from consultants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Converse with your team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Ask for website permission from Webmaster Andrew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Questions for Dr. Linos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Ready for testing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Please help us test it, we can see who uses it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8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If you don’t already have an EPICS account, go to epics.butler.edu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Click Log In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Register an account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Click Messages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AutoNum type="alphaLcPeriod"/>
            </a:pPr>
            <a:r>
              <a:rPr lang="en"/>
              <a:t>Password is letmein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AutoNum type="alphaLcPeriod"/>
            </a:pPr>
            <a:r>
              <a:rPr lang="en"/>
              <a:t>Once testing phase is complete, there won’t be a password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Send a message to somebody who you know has made an account (i.e. us three, Andrew, anybody on your team who has an account)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Finishing the Semester</a:t>
            </a:r>
            <a:endParaRPr/>
          </a:p>
        </p:txBody>
      </p:sp>
      <p:sp>
        <p:nvSpPr>
          <p:cNvPr id="105" name="Google Shape;105;p19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Creating trello board for next semester’s EPICS Website team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Survey results, wireframe implementation, etc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Implement as much of the wireframe as possible in the remaining time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Finalize and publish the messaging service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Create Project Poster and prepare Final Presentation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Play around with some project management plugins for Wordpress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009668"/>
      </a:accent2>
      <a:accent3>
        <a:srgbClr val="4DB6AC"/>
      </a:accent3>
      <a:accent4>
        <a:srgbClr val="FF9800"/>
      </a:accent4>
      <a:accent5>
        <a:srgbClr val="CE93D8"/>
      </a:accent5>
      <a:accent6>
        <a:srgbClr val="EEFF41"/>
      </a:accent6>
      <a:hlink>
        <a:srgbClr val="CE93D8"/>
      </a:hlink>
      <a:folHlink>
        <a:srgbClr val="CE93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