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Lst>
  <p:sldSz cy="5143500" cx="9144000"/>
  <p:notesSz cx="6858000" cy="9144000"/>
  <p:embeddedFontLst>
    <p:embeddedFont>
      <p:font typeface="Amatic SC"/>
      <p:regular r:id="rId13"/>
      <p:bold r:id="rId14"/>
    </p:embeddedFont>
    <p:embeddedFont>
      <p:font typeface="Source Code Pro"/>
      <p:regular r:id="rId15"/>
      <p:bold r:id="rId16"/>
      <p:italic r:id="rId17"/>
      <p:boldItalic r:id="rId18"/>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font" Target="fonts/AmaticSC-regular.fntdata"/><Relationship Id="rId12" Type="http://schemas.openxmlformats.org/officeDocument/2006/relationships/slide" Target="slides/slide7.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font" Target="fonts/SourceCodePro-regular.fntdata"/><Relationship Id="rId14" Type="http://schemas.openxmlformats.org/officeDocument/2006/relationships/font" Target="fonts/AmaticSC-bold.fntdata"/><Relationship Id="rId17" Type="http://schemas.openxmlformats.org/officeDocument/2006/relationships/font" Target="fonts/SourceCodePro-italic.fntdata"/><Relationship Id="rId16" Type="http://schemas.openxmlformats.org/officeDocument/2006/relationships/font" Target="fonts/SourceCodePro-bold.fntdata"/><Relationship Id="rId5" Type="http://schemas.openxmlformats.org/officeDocument/2006/relationships/notesMaster" Target="notesMasters/notesMaster1.xml"/><Relationship Id="rId6" Type="http://schemas.openxmlformats.org/officeDocument/2006/relationships/slide" Target="slides/slide1.xml"/><Relationship Id="rId18" Type="http://schemas.openxmlformats.org/officeDocument/2006/relationships/font" Target="fonts/SourceCodePro-boldItalic.fntdata"/><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2" name="Shape 52"/>
        <p:cNvGrpSpPr/>
        <p:nvPr/>
      </p:nvGrpSpPr>
      <p:grpSpPr>
        <a:xfrm>
          <a:off x="0" y="0"/>
          <a:ext cx="0" cy="0"/>
          <a:chOff x="0" y="0"/>
          <a:chExt cx="0" cy="0"/>
        </a:xfrm>
      </p:grpSpPr>
      <p:sp>
        <p:nvSpPr>
          <p:cNvPr id="53" name="Google Shape;53;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4" name="Google Shape;54;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8" name="Shape 58"/>
        <p:cNvGrpSpPr/>
        <p:nvPr/>
      </p:nvGrpSpPr>
      <p:grpSpPr>
        <a:xfrm>
          <a:off x="0" y="0"/>
          <a:ext cx="0" cy="0"/>
          <a:chOff x="0" y="0"/>
          <a:chExt cx="0" cy="0"/>
        </a:xfrm>
      </p:grpSpPr>
      <p:sp>
        <p:nvSpPr>
          <p:cNvPr id="59" name="Google Shape;59;g7d4bbb081e_0_9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0" name="Google Shape;60;g7d4bbb081e_0_9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4" name="Shape 64"/>
        <p:cNvGrpSpPr/>
        <p:nvPr/>
      </p:nvGrpSpPr>
      <p:grpSpPr>
        <a:xfrm>
          <a:off x="0" y="0"/>
          <a:ext cx="0" cy="0"/>
          <a:chOff x="0" y="0"/>
          <a:chExt cx="0" cy="0"/>
        </a:xfrm>
      </p:grpSpPr>
      <p:sp>
        <p:nvSpPr>
          <p:cNvPr id="65" name="Google Shape;65;g7d4bbb081e_0_10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6" name="Google Shape;66;g7d4bbb081e_0_10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0" name="Shape 70"/>
        <p:cNvGrpSpPr/>
        <p:nvPr/>
      </p:nvGrpSpPr>
      <p:grpSpPr>
        <a:xfrm>
          <a:off x="0" y="0"/>
          <a:ext cx="0" cy="0"/>
          <a:chOff x="0" y="0"/>
          <a:chExt cx="0" cy="0"/>
        </a:xfrm>
      </p:grpSpPr>
      <p:sp>
        <p:nvSpPr>
          <p:cNvPr id="71" name="Google Shape;71;g7d4bbb081e_0_10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2" name="Google Shape;72;g7d4bbb081e_0_10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6" name="Shape 76"/>
        <p:cNvGrpSpPr/>
        <p:nvPr/>
      </p:nvGrpSpPr>
      <p:grpSpPr>
        <a:xfrm>
          <a:off x="0" y="0"/>
          <a:ext cx="0" cy="0"/>
          <a:chOff x="0" y="0"/>
          <a:chExt cx="0" cy="0"/>
        </a:xfrm>
      </p:grpSpPr>
      <p:sp>
        <p:nvSpPr>
          <p:cNvPr id="77" name="Google Shape;77;g7d4bbb081e_0_11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8" name="Google Shape;78;g7d4bbb081e_0_1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2" name="Shape 82"/>
        <p:cNvGrpSpPr/>
        <p:nvPr/>
      </p:nvGrpSpPr>
      <p:grpSpPr>
        <a:xfrm>
          <a:off x="0" y="0"/>
          <a:ext cx="0" cy="0"/>
          <a:chOff x="0" y="0"/>
          <a:chExt cx="0" cy="0"/>
        </a:xfrm>
      </p:grpSpPr>
      <p:sp>
        <p:nvSpPr>
          <p:cNvPr id="83" name="Google Shape;83;g7d4bbb081e_0_11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4" name="Google Shape;84;g7d4bbb081e_0_1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8" name="Shape 88"/>
        <p:cNvGrpSpPr/>
        <p:nvPr/>
      </p:nvGrpSpPr>
      <p:grpSpPr>
        <a:xfrm>
          <a:off x="0" y="0"/>
          <a:ext cx="0" cy="0"/>
          <a:chOff x="0" y="0"/>
          <a:chExt cx="0" cy="0"/>
        </a:xfrm>
      </p:grpSpPr>
      <p:sp>
        <p:nvSpPr>
          <p:cNvPr id="89" name="Google Shape;89;g7d4bbb081e_0_12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0" name="Google Shape;90;g7d4bbb081e_0_12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bg>
      <p:bgPr>
        <a:solidFill>
          <a:schemeClr val="dk1"/>
        </a:solidFill>
      </p:bgPr>
    </p:bg>
    <p:spTree>
      <p:nvGrpSpPr>
        <p:cNvPr id="9" name="Shape 9"/>
        <p:cNvGrpSpPr/>
        <p:nvPr/>
      </p:nvGrpSpPr>
      <p:grpSpPr>
        <a:xfrm>
          <a:off x="0" y="0"/>
          <a:ext cx="0" cy="0"/>
          <a:chOff x="0" y="0"/>
          <a:chExt cx="0" cy="0"/>
        </a:xfrm>
      </p:grpSpPr>
      <p:sp>
        <p:nvSpPr>
          <p:cNvPr id="10" name="Google Shape;10;p2"/>
          <p:cNvSpPr/>
          <p:nvPr/>
        </p:nvSpPr>
        <p:spPr>
          <a:xfrm>
            <a:off x="0" y="0"/>
            <a:ext cx="9144000" cy="3429000"/>
          </a:xfrm>
          <a:prstGeom prst="rect">
            <a:avLst/>
          </a:prstGeom>
          <a:solidFill>
            <a:schemeClr val="lt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11" name="Google Shape;11;p2"/>
          <p:cNvSpPr txBox="1"/>
          <p:nvPr>
            <p:ph type="ctrTitle"/>
          </p:nvPr>
        </p:nvSpPr>
        <p:spPr>
          <a:xfrm>
            <a:off x="311700" y="392150"/>
            <a:ext cx="8520600" cy="2690400"/>
          </a:xfrm>
          <a:prstGeom prst="rect">
            <a:avLst/>
          </a:prstGeom>
        </p:spPr>
        <p:txBody>
          <a:bodyPr anchorCtr="0" anchor="ctr" bIns="91425" lIns="91425" spcFirstLastPara="1" rIns="91425" wrap="square" tIns="91425">
            <a:noAutofit/>
          </a:bodyPr>
          <a:lstStyle>
            <a:lvl1pPr lvl="0" algn="ctr">
              <a:spcBef>
                <a:spcPts val="0"/>
              </a:spcBef>
              <a:spcAft>
                <a:spcPts val="0"/>
              </a:spcAft>
              <a:buSzPts val="8000"/>
              <a:buNone/>
              <a:defRPr sz="8000"/>
            </a:lvl1pPr>
            <a:lvl2pPr lvl="1" algn="ctr">
              <a:spcBef>
                <a:spcPts val="0"/>
              </a:spcBef>
              <a:spcAft>
                <a:spcPts val="0"/>
              </a:spcAft>
              <a:buSzPts val="8000"/>
              <a:buNone/>
              <a:defRPr sz="8000"/>
            </a:lvl2pPr>
            <a:lvl3pPr lvl="2" algn="ctr">
              <a:spcBef>
                <a:spcPts val="0"/>
              </a:spcBef>
              <a:spcAft>
                <a:spcPts val="0"/>
              </a:spcAft>
              <a:buSzPts val="8000"/>
              <a:buNone/>
              <a:defRPr sz="8000"/>
            </a:lvl3pPr>
            <a:lvl4pPr lvl="3" algn="ctr">
              <a:spcBef>
                <a:spcPts val="0"/>
              </a:spcBef>
              <a:spcAft>
                <a:spcPts val="0"/>
              </a:spcAft>
              <a:buSzPts val="8000"/>
              <a:buNone/>
              <a:defRPr sz="8000"/>
            </a:lvl4pPr>
            <a:lvl5pPr lvl="4" algn="ctr">
              <a:spcBef>
                <a:spcPts val="0"/>
              </a:spcBef>
              <a:spcAft>
                <a:spcPts val="0"/>
              </a:spcAft>
              <a:buSzPts val="8000"/>
              <a:buNone/>
              <a:defRPr sz="8000"/>
            </a:lvl5pPr>
            <a:lvl6pPr lvl="5" algn="ctr">
              <a:spcBef>
                <a:spcPts val="0"/>
              </a:spcBef>
              <a:spcAft>
                <a:spcPts val="0"/>
              </a:spcAft>
              <a:buSzPts val="8000"/>
              <a:buNone/>
              <a:defRPr sz="8000"/>
            </a:lvl6pPr>
            <a:lvl7pPr lvl="6" algn="ctr">
              <a:spcBef>
                <a:spcPts val="0"/>
              </a:spcBef>
              <a:spcAft>
                <a:spcPts val="0"/>
              </a:spcAft>
              <a:buSzPts val="8000"/>
              <a:buNone/>
              <a:defRPr sz="8000"/>
            </a:lvl7pPr>
            <a:lvl8pPr lvl="7" algn="ctr">
              <a:spcBef>
                <a:spcPts val="0"/>
              </a:spcBef>
              <a:spcAft>
                <a:spcPts val="0"/>
              </a:spcAft>
              <a:buSzPts val="8000"/>
              <a:buNone/>
              <a:defRPr sz="8000"/>
            </a:lvl8pPr>
            <a:lvl9pPr lvl="8" algn="ctr">
              <a:spcBef>
                <a:spcPts val="0"/>
              </a:spcBef>
              <a:spcAft>
                <a:spcPts val="0"/>
              </a:spcAft>
              <a:buSzPts val="8000"/>
              <a:buNone/>
              <a:defRPr sz="8000"/>
            </a:lvl9pPr>
          </a:lstStyle>
          <a:p/>
        </p:txBody>
      </p:sp>
      <p:sp>
        <p:nvSpPr>
          <p:cNvPr id="12" name="Google Shape;12;p2"/>
          <p:cNvSpPr txBox="1"/>
          <p:nvPr>
            <p:ph idx="1" type="subTitle"/>
          </p:nvPr>
        </p:nvSpPr>
        <p:spPr>
          <a:xfrm>
            <a:off x="311700" y="3890400"/>
            <a:ext cx="8520600" cy="706200"/>
          </a:xfrm>
          <a:prstGeom prst="rect">
            <a:avLst/>
          </a:prstGeom>
        </p:spPr>
        <p:txBody>
          <a:bodyPr anchorCtr="0" anchor="ctr" bIns="91425" lIns="91425" spcFirstLastPara="1" rIns="91425" wrap="square" tIns="91425">
            <a:noAutofit/>
          </a:bodyPr>
          <a:lstStyle>
            <a:lvl1pPr lvl="0" algn="ctr">
              <a:lnSpc>
                <a:spcPct val="100000"/>
              </a:lnSpc>
              <a:spcBef>
                <a:spcPts val="0"/>
              </a:spcBef>
              <a:spcAft>
                <a:spcPts val="0"/>
              </a:spcAft>
              <a:buClr>
                <a:schemeClr val="accent1"/>
              </a:buClr>
              <a:buSzPts val="2100"/>
              <a:buNone/>
              <a:defRPr b="1" sz="2100">
                <a:solidFill>
                  <a:schemeClr val="accent1"/>
                </a:solidFill>
              </a:defRPr>
            </a:lvl1pPr>
            <a:lvl2pPr lvl="1" algn="ctr">
              <a:lnSpc>
                <a:spcPct val="100000"/>
              </a:lnSpc>
              <a:spcBef>
                <a:spcPts val="0"/>
              </a:spcBef>
              <a:spcAft>
                <a:spcPts val="0"/>
              </a:spcAft>
              <a:buClr>
                <a:schemeClr val="accent1"/>
              </a:buClr>
              <a:buSzPts val="2100"/>
              <a:buNone/>
              <a:defRPr b="1" sz="2100">
                <a:solidFill>
                  <a:schemeClr val="accent1"/>
                </a:solidFill>
              </a:defRPr>
            </a:lvl2pPr>
            <a:lvl3pPr lvl="2" algn="ctr">
              <a:lnSpc>
                <a:spcPct val="100000"/>
              </a:lnSpc>
              <a:spcBef>
                <a:spcPts val="0"/>
              </a:spcBef>
              <a:spcAft>
                <a:spcPts val="0"/>
              </a:spcAft>
              <a:buClr>
                <a:schemeClr val="accent1"/>
              </a:buClr>
              <a:buSzPts val="2100"/>
              <a:buNone/>
              <a:defRPr b="1" sz="2100">
                <a:solidFill>
                  <a:schemeClr val="accent1"/>
                </a:solidFill>
              </a:defRPr>
            </a:lvl3pPr>
            <a:lvl4pPr lvl="3" algn="ctr">
              <a:lnSpc>
                <a:spcPct val="100000"/>
              </a:lnSpc>
              <a:spcBef>
                <a:spcPts val="0"/>
              </a:spcBef>
              <a:spcAft>
                <a:spcPts val="0"/>
              </a:spcAft>
              <a:buClr>
                <a:schemeClr val="accent1"/>
              </a:buClr>
              <a:buSzPts val="2100"/>
              <a:buNone/>
              <a:defRPr b="1" sz="2100">
                <a:solidFill>
                  <a:schemeClr val="accent1"/>
                </a:solidFill>
              </a:defRPr>
            </a:lvl4pPr>
            <a:lvl5pPr lvl="4" algn="ctr">
              <a:lnSpc>
                <a:spcPct val="100000"/>
              </a:lnSpc>
              <a:spcBef>
                <a:spcPts val="0"/>
              </a:spcBef>
              <a:spcAft>
                <a:spcPts val="0"/>
              </a:spcAft>
              <a:buClr>
                <a:schemeClr val="accent1"/>
              </a:buClr>
              <a:buSzPts val="2100"/>
              <a:buNone/>
              <a:defRPr b="1" sz="2100">
                <a:solidFill>
                  <a:schemeClr val="accent1"/>
                </a:solidFill>
              </a:defRPr>
            </a:lvl5pPr>
            <a:lvl6pPr lvl="5" algn="ctr">
              <a:lnSpc>
                <a:spcPct val="100000"/>
              </a:lnSpc>
              <a:spcBef>
                <a:spcPts val="0"/>
              </a:spcBef>
              <a:spcAft>
                <a:spcPts val="0"/>
              </a:spcAft>
              <a:buClr>
                <a:schemeClr val="accent1"/>
              </a:buClr>
              <a:buSzPts val="2100"/>
              <a:buNone/>
              <a:defRPr b="1" sz="2100">
                <a:solidFill>
                  <a:schemeClr val="accent1"/>
                </a:solidFill>
              </a:defRPr>
            </a:lvl6pPr>
            <a:lvl7pPr lvl="6" algn="ctr">
              <a:lnSpc>
                <a:spcPct val="100000"/>
              </a:lnSpc>
              <a:spcBef>
                <a:spcPts val="0"/>
              </a:spcBef>
              <a:spcAft>
                <a:spcPts val="0"/>
              </a:spcAft>
              <a:buClr>
                <a:schemeClr val="accent1"/>
              </a:buClr>
              <a:buSzPts val="2100"/>
              <a:buNone/>
              <a:defRPr b="1" sz="2100">
                <a:solidFill>
                  <a:schemeClr val="accent1"/>
                </a:solidFill>
              </a:defRPr>
            </a:lvl7pPr>
            <a:lvl8pPr lvl="7" algn="ctr">
              <a:lnSpc>
                <a:spcPct val="100000"/>
              </a:lnSpc>
              <a:spcBef>
                <a:spcPts val="0"/>
              </a:spcBef>
              <a:spcAft>
                <a:spcPts val="0"/>
              </a:spcAft>
              <a:buClr>
                <a:schemeClr val="accent1"/>
              </a:buClr>
              <a:buSzPts val="2100"/>
              <a:buNone/>
              <a:defRPr b="1" sz="2100">
                <a:solidFill>
                  <a:schemeClr val="accent1"/>
                </a:solidFill>
              </a:defRPr>
            </a:lvl8pPr>
            <a:lvl9pPr lvl="8" algn="ctr">
              <a:lnSpc>
                <a:spcPct val="100000"/>
              </a:lnSpc>
              <a:spcBef>
                <a:spcPts val="0"/>
              </a:spcBef>
              <a:spcAft>
                <a:spcPts val="0"/>
              </a:spcAft>
              <a:buClr>
                <a:schemeClr val="accent1"/>
              </a:buClr>
              <a:buSzPts val="2100"/>
              <a:buNone/>
              <a:defRPr b="1" sz="2100">
                <a:solidFill>
                  <a:schemeClr val="accent1"/>
                </a:solidFill>
              </a:defRPr>
            </a:lvl9pPr>
          </a:lstStyle>
          <a:p/>
        </p:txBody>
      </p:sp>
      <p:sp>
        <p:nvSpPr>
          <p:cNvPr id="13" name="Google Shape;13;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6" name="Shape 46"/>
        <p:cNvGrpSpPr/>
        <p:nvPr/>
      </p:nvGrpSpPr>
      <p:grpSpPr>
        <a:xfrm>
          <a:off x="0" y="0"/>
          <a:ext cx="0" cy="0"/>
          <a:chOff x="0" y="0"/>
          <a:chExt cx="0" cy="0"/>
        </a:xfrm>
      </p:grpSpPr>
      <p:sp>
        <p:nvSpPr>
          <p:cNvPr id="47" name="Google Shape;47;p11"/>
          <p:cNvSpPr txBox="1"/>
          <p:nvPr>
            <p:ph hasCustomPrompt="1" type="title"/>
          </p:nvPr>
        </p:nvSpPr>
        <p:spPr>
          <a:xfrm>
            <a:off x="311700" y="1240275"/>
            <a:ext cx="8520600" cy="1981800"/>
          </a:xfrm>
          <a:prstGeom prst="rect">
            <a:avLst/>
          </a:prstGeom>
        </p:spPr>
        <p:txBody>
          <a:bodyPr anchorCtr="0" anchor="b" bIns="91425" lIns="91425" spcFirstLastPara="1" rIns="91425" wrap="square" tIns="91425">
            <a:noAutofit/>
          </a:bodyPr>
          <a:lstStyle>
            <a:lvl1pPr lvl="0" algn="ctr">
              <a:spcBef>
                <a:spcPts val="0"/>
              </a:spcBef>
              <a:spcAft>
                <a:spcPts val="0"/>
              </a:spcAft>
              <a:buClr>
                <a:schemeClr val="lt1"/>
              </a:buClr>
              <a:buSzPts val="12000"/>
              <a:buNone/>
              <a:defRPr sz="12000">
                <a:solidFill>
                  <a:schemeClr val="lt1"/>
                </a:solidFill>
                <a:highlight>
                  <a:schemeClr val="accent1"/>
                </a:highlight>
              </a:defRPr>
            </a:lvl1pPr>
            <a:lvl2pPr lvl="1" algn="ctr">
              <a:spcBef>
                <a:spcPts val="0"/>
              </a:spcBef>
              <a:spcAft>
                <a:spcPts val="0"/>
              </a:spcAft>
              <a:buClr>
                <a:schemeClr val="lt1"/>
              </a:buClr>
              <a:buSzPts val="12000"/>
              <a:buNone/>
              <a:defRPr sz="12000">
                <a:solidFill>
                  <a:schemeClr val="lt1"/>
                </a:solidFill>
                <a:highlight>
                  <a:schemeClr val="accent1"/>
                </a:highlight>
              </a:defRPr>
            </a:lvl2pPr>
            <a:lvl3pPr lvl="2" algn="ctr">
              <a:spcBef>
                <a:spcPts val="0"/>
              </a:spcBef>
              <a:spcAft>
                <a:spcPts val="0"/>
              </a:spcAft>
              <a:buClr>
                <a:schemeClr val="lt1"/>
              </a:buClr>
              <a:buSzPts val="12000"/>
              <a:buNone/>
              <a:defRPr sz="12000">
                <a:solidFill>
                  <a:schemeClr val="lt1"/>
                </a:solidFill>
                <a:highlight>
                  <a:schemeClr val="accent1"/>
                </a:highlight>
              </a:defRPr>
            </a:lvl3pPr>
            <a:lvl4pPr lvl="3" algn="ctr">
              <a:spcBef>
                <a:spcPts val="0"/>
              </a:spcBef>
              <a:spcAft>
                <a:spcPts val="0"/>
              </a:spcAft>
              <a:buClr>
                <a:schemeClr val="lt1"/>
              </a:buClr>
              <a:buSzPts val="12000"/>
              <a:buNone/>
              <a:defRPr sz="12000">
                <a:solidFill>
                  <a:schemeClr val="lt1"/>
                </a:solidFill>
                <a:highlight>
                  <a:schemeClr val="accent1"/>
                </a:highlight>
              </a:defRPr>
            </a:lvl4pPr>
            <a:lvl5pPr lvl="4" algn="ctr">
              <a:spcBef>
                <a:spcPts val="0"/>
              </a:spcBef>
              <a:spcAft>
                <a:spcPts val="0"/>
              </a:spcAft>
              <a:buClr>
                <a:schemeClr val="lt1"/>
              </a:buClr>
              <a:buSzPts val="12000"/>
              <a:buNone/>
              <a:defRPr sz="12000">
                <a:solidFill>
                  <a:schemeClr val="lt1"/>
                </a:solidFill>
                <a:highlight>
                  <a:schemeClr val="accent1"/>
                </a:highlight>
              </a:defRPr>
            </a:lvl5pPr>
            <a:lvl6pPr lvl="5" algn="ctr">
              <a:spcBef>
                <a:spcPts val="0"/>
              </a:spcBef>
              <a:spcAft>
                <a:spcPts val="0"/>
              </a:spcAft>
              <a:buClr>
                <a:schemeClr val="lt1"/>
              </a:buClr>
              <a:buSzPts val="12000"/>
              <a:buNone/>
              <a:defRPr sz="12000">
                <a:solidFill>
                  <a:schemeClr val="lt1"/>
                </a:solidFill>
                <a:highlight>
                  <a:schemeClr val="accent1"/>
                </a:highlight>
              </a:defRPr>
            </a:lvl6pPr>
            <a:lvl7pPr lvl="6" algn="ctr">
              <a:spcBef>
                <a:spcPts val="0"/>
              </a:spcBef>
              <a:spcAft>
                <a:spcPts val="0"/>
              </a:spcAft>
              <a:buClr>
                <a:schemeClr val="lt1"/>
              </a:buClr>
              <a:buSzPts val="12000"/>
              <a:buNone/>
              <a:defRPr sz="12000">
                <a:solidFill>
                  <a:schemeClr val="lt1"/>
                </a:solidFill>
                <a:highlight>
                  <a:schemeClr val="accent1"/>
                </a:highlight>
              </a:defRPr>
            </a:lvl7pPr>
            <a:lvl8pPr lvl="7" algn="ctr">
              <a:spcBef>
                <a:spcPts val="0"/>
              </a:spcBef>
              <a:spcAft>
                <a:spcPts val="0"/>
              </a:spcAft>
              <a:buClr>
                <a:schemeClr val="lt1"/>
              </a:buClr>
              <a:buSzPts val="12000"/>
              <a:buNone/>
              <a:defRPr sz="12000">
                <a:solidFill>
                  <a:schemeClr val="lt1"/>
                </a:solidFill>
                <a:highlight>
                  <a:schemeClr val="accent1"/>
                </a:highlight>
              </a:defRPr>
            </a:lvl8pPr>
            <a:lvl9pPr lvl="8" algn="ctr">
              <a:spcBef>
                <a:spcPts val="0"/>
              </a:spcBef>
              <a:spcAft>
                <a:spcPts val="0"/>
              </a:spcAft>
              <a:buClr>
                <a:schemeClr val="lt1"/>
              </a:buClr>
              <a:buSzPts val="12000"/>
              <a:buNone/>
              <a:defRPr sz="12000">
                <a:solidFill>
                  <a:schemeClr val="lt1"/>
                </a:solidFill>
                <a:highlight>
                  <a:schemeClr val="accent1"/>
                </a:highlight>
              </a:defRPr>
            </a:lvl9pPr>
          </a:lstStyle>
          <a:p>
            <a:r>
              <a:t>xx%</a:t>
            </a:r>
          </a:p>
        </p:txBody>
      </p:sp>
      <p:sp>
        <p:nvSpPr>
          <p:cNvPr id="48" name="Google Shape;48;p11"/>
          <p:cNvSpPr txBox="1"/>
          <p:nvPr>
            <p:ph idx="1" type="body"/>
          </p:nvPr>
        </p:nvSpPr>
        <p:spPr>
          <a:xfrm>
            <a:off x="311700" y="3304625"/>
            <a:ext cx="8520600" cy="1300800"/>
          </a:xfrm>
          <a:prstGeom prst="rect">
            <a:avLst/>
          </a:prstGeom>
        </p:spPr>
        <p:txBody>
          <a:bodyPr anchorCtr="0" anchor="t" bIns="91425" lIns="91425" spcFirstLastPara="1" rIns="91425" wrap="square" tIns="91425">
            <a:noAutofit/>
          </a:bodyPr>
          <a:lstStyle>
            <a:lvl1pPr indent="-342900" lvl="0" marL="457200" algn="ctr">
              <a:spcBef>
                <a:spcPts val="0"/>
              </a:spcBef>
              <a:spcAft>
                <a:spcPts val="0"/>
              </a:spcAft>
              <a:buClr>
                <a:schemeClr val="accent1"/>
              </a:buClr>
              <a:buSzPts val="1800"/>
              <a:buChar char="●"/>
              <a:defRPr>
                <a:solidFill>
                  <a:schemeClr val="accent1"/>
                </a:solidFill>
                <a:highlight>
                  <a:schemeClr val="dk1"/>
                </a:highlight>
              </a:defRPr>
            </a:lvl1pPr>
            <a:lvl2pPr indent="-317500" lvl="1" marL="914400" algn="ctr">
              <a:spcBef>
                <a:spcPts val="1600"/>
              </a:spcBef>
              <a:spcAft>
                <a:spcPts val="0"/>
              </a:spcAft>
              <a:buClr>
                <a:schemeClr val="accent1"/>
              </a:buClr>
              <a:buSzPts val="1400"/>
              <a:buChar char="○"/>
              <a:defRPr>
                <a:solidFill>
                  <a:schemeClr val="accent1"/>
                </a:solidFill>
                <a:highlight>
                  <a:schemeClr val="dk1"/>
                </a:highlight>
              </a:defRPr>
            </a:lvl2pPr>
            <a:lvl3pPr indent="-317500" lvl="2" marL="1371600" algn="ctr">
              <a:spcBef>
                <a:spcPts val="1600"/>
              </a:spcBef>
              <a:spcAft>
                <a:spcPts val="0"/>
              </a:spcAft>
              <a:buClr>
                <a:schemeClr val="accent1"/>
              </a:buClr>
              <a:buSzPts val="1400"/>
              <a:buChar char="■"/>
              <a:defRPr>
                <a:solidFill>
                  <a:schemeClr val="accent1"/>
                </a:solidFill>
                <a:highlight>
                  <a:schemeClr val="dk1"/>
                </a:highlight>
              </a:defRPr>
            </a:lvl3pPr>
            <a:lvl4pPr indent="-317500" lvl="3" marL="1828800" algn="ctr">
              <a:spcBef>
                <a:spcPts val="1600"/>
              </a:spcBef>
              <a:spcAft>
                <a:spcPts val="0"/>
              </a:spcAft>
              <a:buClr>
                <a:schemeClr val="accent1"/>
              </a:buClr>
              <a:buSzPts val="1400"/>
              <a:buChar char="●"/>
              <a:defRPr>
                <a:solidFill>
                  <a:schemeClr val="accent1"/>
                </a:solidFill>
                <a:highlight>
                  <a:schemeClr val="dk1"/>
                </a:highlight>
              </a:defRPr>
            </a:lvl4pPr>
            <a:lvl5pPr indent="-317500" lvl="4" marL="2286000" algn="ctr">
              <a:spcBef>
                <a:spcPts val="1600"/>
              </a:spcBef>
              <a:spcAft>
                <a:spcPts val="0"/>
              </a:spcAft>
              <a:buClr>
                <a:schemeClr val="accent1"/>
              </a:buClr>
              <a:buSzPts val="1400"/>
              <a:buChar char="○"/>
              <a:defRPr>
                <a:solidFill>
                  <a:schemeClr val="accent1"/>
                </a:solidFill>
                <a:highlight>
                  <a:schemeClr val="dk1"/>
                </a:highlight>
              </a:defRPr>
            </a:lvl5pPr>
            <a:lvl6pPr indent="-317500" lvl="5" marL="2743200" algn="ctr">
              <a:spcBef>
                <a:spcPts val="1600"/>
              </a:spcBef>
              <a:spcAft>
                <a:spcPts val="0"/>
              </a:spcAft>
              <a:buClr>
                <a:schemeClr val="accent1"/>
              </a:buClr>
              <a:buSzPts val="1400"/>
              <a:buChar char="■"/>
              <a:defRPr>
                <a:solidFill>
                  <a:schemeClr val="accent1"/>
                </a:solidFill>
                <a:highlight>
                  <a:schemeClr val="dk1"/>
                </a:highlight>
              </a:defRPr>
            </a:lvl6pPr>
            <a:lvl7pPr indent="-317500" lvl="6" marL="3200400" algn="ctr">
              <a:spcBef>
                <a:spcPts val="1600"/>
              </a:spcBef>
              <a:spcAft>
                <a:spcPts val="0"/>
              </a:spcAft>
              <a:buClr>
                <a:schemeClr val="accent1"/>
              </a:buClr>
              <a:buSzPts val="1400"/>
              <a:buChar char="●"/>
              <a:defRPr>
                <a:solidFill>
                  <a:schemeClr val="accent1"/>
                </a:solidFill>
                <a:highlight>
                  <a:schemeClr val="dk1"/>
                </a:highlight>
              </a:defRPr>
            </a:lvl7pPr>
            <a:lvl8pPr indent="-317500" lvl="7" marL="3657600" algn="ctr">
              <a:spcBef>
                <a:spcPts val="1600"/>
              </a:spcBef>
              <a:spcAft>
                <a:spcPts val="0"/>
              </a:spcAft>
              <a:buClr>
                <a:schemeClr val="accent1"/>
              </a:buClr>
              <a:buSzPts val="1400"/>
              <a:buChar char="○"/>
              <a:defRPr>
                <a:solidFill>
                  <a:schemeClr val="accent1"/>
                </a:solidFill>
                <a:highlight>
                  <a:schemeClr val="dk1"/>
                </a:highlight>
              </a:defRPr>
            </a:lvl8pPr>
            <a:lvl9pPr indent="-317500" lvl="8" marL="4114800" algn="ctr">
              <a:spcBef>
                <a:spcPts val="1600"/>
              </a:spcBef>
              <a:spcAft>
                <a:spcPts val="1600"/>
              </a:spcAft>
              <a:buClr>
                <a:schemeClr val="accent1"/>
              </a:buClr>
              <a:buSzPts val="1400"/>
              <a:buChar char="■"/>
              <a:defRPr>
                <a:solidFill>
                  <a:schemeClr val="accent1"/>
                </a:solidFill>
                <a:highlight>
                  <a:schemeClr val="dk1"/>
                </a:highlight>
              </a:defRPr>
            </a:lvl9pPr>
          </a:lstStyle>
          <a:p/>
        </p:txBody>
      </p:sp>
      <p:sp>
        <p:nvSpPr>
          <p:cNvPr id="49" name="Google Shape;49;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50" name="Shape 50"/>
        <p:cNvGrpSpPr/>
        <p:nvPr/>
      </p:nvGrpSpPr>
      <p:grpSpPr>
        <a:xfrm>
          <a:off x="0" y="0"/>
          <a:ext cx="0" cy="0"/>
          <a:chOff x="0" y="0"/>
          <a:chExt cx="0" cy="0"/>
        </a:xfrm>
      </p:grpSpPr>
      <p:sp>
        <p:nvSpPr>
          <p:cNvPr id="51" name="Google Shape;51;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bg>
      <p:bgPr>
        <a:solidFill>
          <a:schemeClr val="dk1"/>
        </a:solidFill>
      </p:bgPr>
    </p:bg>
    <p:spTree>
      <p:nvGrpSpPr>
        <p:cNvPr id="14" name="Shape 14"/>
        <p:cNvGrpSpPr/>
        <p:nvPr/>
      </p:nvGrpSpPr>
      <p:grpSpPr>
        <a:xfrm>
          <a:off x="0" y="0"/>
          <a:ext cx="0" cy="0"/>
          <a:chOff x="0" y="0"/>
          <a:chExt cx="0" cy="0"/>
        </a:xfrm>
      </p:grpSpPr>
      <p:sp>
        <p:nvSpPr>
          <p:cNvPr id="15" name="Google Shape;15;p3"/>
          <p:cNvSpPr txBox="1"/>
          <p:nvPr>
            <p:ph type="title"/>
          </p:nvPr>
        </p:nvSpPr>
        <p:spPr>
          <a:xfrm>
            <a:off x="2802750" y="802500"/>
            <a:ext cx="3538500" cy="3538500"/>
          </a:xfrm>
          <a:prstGeom prst="rect">
            <a:avLst/>
          </a:prstGeom>
          <a:solidFill>
            <a:srgbClr val="FFFFFF"/>
          </a:solidFill>
        </p:spPr>
        <p:txBody>
          <a:bodyPr anchorCtr="0" anchor="ctr" bIns="91425" lIns="91425" spcFirstLastPara="1" rIns="91425" wrap="square" tIns="91425">
            <a:noAutofit/>
          </a:bodyPr>
          <a:lstStyle>
            <a:lvl1pPr lvl="0" algn="ctr">
              <a:spcBef>
                <a:spcPts val="0"/>
              </a:spcBef>
              <a:spcAft>
                <a:spcPts val="0"/>
              </a:spcAft>
              <a:buSzPts val="4800"/>
              <a:buNone/>
              <a:defRPr sz="4800"/>
            </a:lvl1pPr>
            <a:lvl2pPr lvl="1" algn="ctr">
              <a:spcBef>
                <a:spcPts val="0"/>
              </a:spcBef>
              <a:spcAft>
                <a:spcPts val="0"/>
              </a:spcAft>
              <a:buSzPts val="4800"/>
              <a:buNone/>
              <a:defRPr sz="4800"/>
            </a:lvl2pPr>
            <a:lvl3pPr lvl="2" algn="ctr">
              <a:spcBef>
                <a:spcPts val="0"/>
              </a:spcBef>
              <a:spcAft>
                <a:spcPts val="0"/>
              </a:spcAft>
              <a:buSzPts val="4800"/>
              <a:buNone/>
              <a:defRPr sz="4800"/>
            </a:lvl3pPr>
            <a:lvl4pPr lvl="3" algn="ctr">
              <a:spcBef>
                <a:spcPts val="0"/>
              </a:spcBef>
              <a:spcAft>
                <a:spcPts val="0"/>
              </a:spcAft>
              <a:buSzPts val="4800"/>
              <a:buNone/>
              <a:defRPr sz="4800"/>
            </a:lvl4pPr>
            <a:lvl5pPr lvl="4" algn="ctr">
              <a:spcBef>
                <a:spcPts val="0"/>
              </a:spcBef>
              <a:spcAft>
                <a:spcPts val="0"/>
              </a:spcAft>
              <a:buSzPts val="4800"/>
              <a:buNone/>
              <a:defRPr sz="4800"/>
            </a:lvl5pPr>
            <a:lvl6pPr lvl="5" algn="ctr">
              <a:spcBef>
                <a:spcPts val="0"/>
              </a:spcBef>
              <a:spcAft>
                <a:spcPts val="0"/>
              </a:spcAft>
              <a:buSzPts val="4800"/>
              <a:buNone/>
              <a:defRPr sz="4800"/>
            </a:lvl6pPr>
            <a:lvl7pPr lvl="6" algn="ctr">
              <a:spcBef>
                <a:spcPts val="0"/>
              </a:spcBef>
              <a:spcAft>
                <a:spcPts val="0"/>
              </a:spcAft>
              <a:buSzPts val="4800"/>
              <a:buNone/>
              <a:defRPr sz="4800"/>
            </a:lvl7pPr>
            <a:lvl8pPr lvl="7" algn="ctr">
              <a:spcBef>
                <a:spcPts val="0"/>
              </a:spcBef>
              <a:spcAft>
                <a:spcPts val="0"/>
              </a:spcAft>
              <a:buSzPts val="4800"/>
              <a:buNone/>
              <a:defRPr sz="4800"/>
            </a:lvl8pPr>
            <a:lvl9pPr lvl="8" algn="ctr">
              <a:spcBef>
                <a:spcPts val="0"/>
              </a:spcBef>
              <a:spcAft>
                <a:spcPts val="0"/>
              </a:spcAft>
              <a:buSzPts val="4800"/>
              <a:buNone/>
              <a:defRPr sz="4800"/>
            </a:lvl9pPr>
          </a:lstStyle>
          <a:p/>
        </p:txBody>
      </p:sp>
      <p:sp>
        <p:nvSpPr>
          <p:cNvPr id="16" name="Google Shape;16;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7" name="Shape 17"/>
        <p:cNvGrpSpPr/>
        <p:nvPr/>
      </p:nvGrpSpPr>
      <p:grpSpPr>
        <a:xfrm>
          <a:off x="0" y="0"/>
          <a:ext cx="0" cy="0"/>
          <a:chOff x="0" y="0"/>
          <a:chExt cx="0" cy="0"/>
        </a:xfrm>
      </p:grpSpPr>
      <p:sp>
        <p:nvSpPr>
          <p:cNvPr id="18" name="Google Shape;18;p4"/>
          <p:cNvSpPr txBox="1"/>
          <p:nvPr>
            <p:ph type="title"/>
          </p:nvPr>
        </p:nvSpPr>
        <p:spPr>
          <a:xfrm>
            <a:off x="311700" y="292850"/>
            <a:ext cx="8520600" cy="801000"/>
          </a:xfrm>
          <a:prstGeom prst="rect">
            <a:avLst/>
          </a:prstGeom>
        </p:spPr>
        <p:txBody>
          <a:bodyPr anchorCtr="0" anchor="t" bIns="91425" lIns="91425" spcFirstLastPara="1" rIns="91425" wrap="square" tIns="91425">
            <a:noAutofit/>
          </a:bodyPr>
          <a:lstStyle>
            <a:lvl1pPr lvl="0">
              <a:spcBef>
                <a:spcPts val="0"/>
              </a:spcBef>
              <a:spcAft>
                <a:spcPts val="0"/>
              </a:spcAft>
              <a:buSzPts val="4200"/>
              <a:buNone/>
              <a:defRPr/>
            </a:lvl1pPr>
            <a:lvl2pPr lvl="1">
              <a:spcBef>
                <a:spcPts val="0"/>
              </a:spcBef>
              <a:spcAft>
                <a:spcPts val="0"/>
              </a:spcAft>
              <a:buSzPts val="4200"/>
              <a:buNone/>
              <a:defRPr/>
            </a:lvl2pPr>
            <a:lvl3pPr lvl="2">
              <a:spcBef>
                <a:spcPts val="0"/>
              </a:spcBef>
              <a:spcAft>
                <a:spcPts val="0"/>
              </a:spcAft>
              <a:buSzPts val="4200"/>
              <a:buNone/>
              <a:defRPr/>
            </a:lvl3pPr>
            <a:lvl4pPr lvl="3">
              <a:spcBef>
                <a:spcPts val="0"/>
              </a:spcBef>
              <a:spcAft>
                <a:spcPts val="0"/>
              </a:spcAft>
              <a:buSzPts val="4200"/>
              <a:buNone/>
              <a:defRPr/>
            </a:lvl4pPr>
            <a:lvl5pPr lvl="4">
              <a:spcBef>
                <a:spcPts val="0"/>
              </a:spcBef>
              <a:spcAft>
                <a:spcPts val="0"/>
              </a:spcAft>
              <a:buSzPts val="4200"/>
              <a:buNone/>
              <a:defRPr/>
            </a:lvl5pPr>
            <a:lvl6pPr lvl="5">
              <a:spcBef>
                <a:spcPts val="0"/>
              </a:spcBef>
              <a:spcAft>
                <a:spcPts val="0"/>
              </a:spcAft>
              <a:buSzPts val="4200"/>
              <a:buNone/>
              <a:defRPr/>
            </a:lvl6pPr>
            <a:lvl7pPr lvl="6">
              <a:spcBef>
                <a:spcPts val="0"/>
              </a:spcBef>
              <a:spcAft>
                <a:spcPts val="0"/>
              </a:spcAft>
              <a:buSzPts val="4200"/>
              <a:buNone/>
              <a:defRPr/>
            </a:lvl7pPr>
            <a:lvl8pPr lvl="7">
              <a:spcBef>
                <a:spcPts val="0"/>
              </a:spcBef>
              <a:spcAft>
                <a:spcPts val="0"/>
              </a:spcAft>
              <a:buSzPts val="4200"/>
              <a:buNone/>
              <a:defRPr/>
            </a:lvl8pPr>
            <a:lvl9pPr lvl="8">
              <a:spcBef>
                <a:spcPts val="0"/>
              </a:spcBef>
              <a:spcAft>
                <a:spcPts val="0"/>
              </a:spcAft>
              <a:buSzPts val="4200"/>
              <a:buNone/>
              <a:defRPr/>
            </a:lvl9pPr>
          </a:lstStyle>
          <a:p/>
        </p:txBody>
      </p:sp>
      <p:sp>
        <p:nvSpPr>
          <p:cNvPr id="19" name="Google Shape;19;p4"/>
          <p:cNvSpPr txBox="1"/>
          <p:nvPr>
            <p:ph idx="1" type="body"/>
          </p:nvPr>
        </p:nvSpPr>
        <p:spPr>
          <a:xfrm>
            <a:off x="311700" y="1228675"/>
            <a:ext cx="8520600" cy="3340200"/>
          </a:xfrm>
          <a:prstGeom prst="rect">
            <a:avLst/>
          </a:prstGeom>
        </p:spPr>
        <p:txBody>
          <a:bodyPr anchorCtr="0" anchor="t" bIns="91425" lIns="91425" spcFirstLastPara="1" rIns="91425" wrap="square" tIns="91425">
            <a:noAutofit/>
          </a:bodyPr>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20" name="Google Shape;20;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1" name="Shape 21"/>
        <p:cNvGrpSpPr/>
        <p:nvPr/>
      </p:nvGrpSpPr>
      <p:grpSpPr>
        <a:xfrm>
          <a:off x="0" y="0"/>
          <a:ext cx="0" cy="0"/>
          <a:chOff x="0" y="0"/>
          <a:chExt cx="0" cy="0"/>
        </a:xfrm>
      </p:grpSpPr>
      <p:sp>
        <p:nvSpPr>
          <p:cNvPr id="22" name="Google Shape;22;p5"/>
          <p:cNvSpPr txBox="1"/>
          <p:nvPr>
            <p:ph type="title"/>
          </p:nvPr>
        </p:nvSpPr>
        <p:spPr>
          <a:xfrm>
            <a:off x="311700" y="292850"/>
            <a:ext cx="8520600" cy="801000"/>
          </a:xfrm>
          <a:prstGeom prst="rect">
            <a:avLst/>
          </a:prstGeom>
        </p:spPr>
        <p:txBody>
          <a:bodyPr anchorCtr="0" anchor="t" bIns="91425" lIns="91425" spcFirstLastPara="1" rIns="91425" wrap="square" tIns="91425">
            <a:noAutofit/>
          </a:bodyPr>
          <a:lstStyle>
            <a:lvl1pPr lvl="0">
              <a:spcBef>
                <a:spcPts val="0"/>
              </a:spcBef>
              <a:spcAft>
                <a:spcPts val="0"/>
              </a:spcAft>
              <a:buSzPts val="4200"/>
              <a:buNone/>
              <a:defRPr/>
            </a:lvl1pPr>
            <a:lvl2pPr lvl="1">
              <a:spcBef>
                <a:spcPts val="0"/>
              </a:spcBef>
              <a:spcAft>
                <a:spcPts val="0"/>
              </a:spcAft>
              <a:buSzPts val="4200"/>
              <a:buNone/>
              <a:defRPr/>
            </a:lvl2pPr>
            <a:lvl3pPr lvl="2">
              <a:spcBef>
                <a:spcPts val="0"/>
              </a:spcBef>
              <a:spcAft>
                <a:spcPts val="0"/>
              </a:spcAft>
              <a:buSzPts val="4200"/>
              <a:buNone/>
              <a:defRPr/>
            </a:lvl3pPr>
            <a:lvl4pPr lvl="3">
              <a:spcBef>
                <a:spcPts val="0"/>
              </a:spcBef>
              <a:spcAft>
                <a:spcPts val="0"/>
              </a:spcAft>
              <a:buSzPts val="4200"/>
              <a:buNone/>
              <a:defRPr/>
            </a:lvl4pPr>
            <a:lvl5pPr lvl="4">
              <a:spcBef>
                <a:spcPts val="0"/>
              </a:spcBef>
              <a:spcAft>
                <a:spcPts val="0"/>
              </a:spcAft>
              <a:buSzPts val="4200"/>
              <a:buNone/>
              <a:defRPr/>
            </a:lvl5pPr>
            <a:lvl6pPr lvl="5">
              <a:spcBef>
                <a:spcPts val="0"/>
              </a:spcBef>
              <a:spcAft>
                <a:spcPts val="0"/>
              </a:spcAft>
              <a:buSzPts val="4200"/>
              <a:buNone/>
              <a:defRPr/>
            </a:lvl6pPr>
            <a:lvl7pPr lvl="6">
              <a:spcBef>
                <a:spcPts val="0"/>
              </a:spcBef>
              <a:spcAft>
                <a:spcPts val="0"/>
              </a:spcAft>
              <a:buSzPts val="4200"/>
              <a:buNone/>
              <a:defRPr/>
            </a:lvl7pPr>
            <a:lvl8pPr lvl="7">
              <a:spcBef>
                <a:spcPts val="0"/>
              </a:spcBef>
              <a:spcAft>
                <a:spcPts val="0"/>
              </a:spcAft>
              <a:buSzPts val="4200"/>
              <a:buNone/>
              <a:defRPr/>
            </a:lvl8pPr>
            <a:lvl9pPr lvl="8">
              <a:spcBef>
                <a:spcPts val="0"/>
              </a:spcBef>
              <a:spcAft>
                <a:spcPts val="0"/>
              </a:spcAft>
              <a:buSzPts val="4200"/>
              <a:buNone/>
              <a:defRPr/>
            </a:lvl9pPr>
          </a:lstStyle>
          <a:p/>
        </p:txBody>
      </p:sp>
      <p:sp>
        <p:nvSpPr>
          <p:cNvPr id="23" name="Google Shape;23;p5"/>
          <p:cNvSpPr txBox="1"/>
          <p:nvPr>
            <p:ph idx="1" type="body"/>
          </p:nvPr>
        </p:nvSpPr>
        <p:spPr>
          <a:xfrm>
            <a:off x="311700" y="1228675"/>
            <a:ext cx="3999900" cy="33402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2" type="body"/>
          </p:nvPr>
        </p:nvSpPr>
        <p:spPr>
          <a:xfrm>
            <a:off x="4832400" y="1228675"/>
            <a:ext cx="3999900" cy="3340200"/>
          </a:xfrm>
          <a:prstGeom prst="rect">
            <a:avLst/>
          </a:prstGeom>
        </p:spPr>
        <p:txBody>
          <a:bodyPr anchorCtr="0" anchor="t" bIns="91425" lIns="91425" spcFirstLastPara="1" rIns="91425" wrap="square" tIns="91425">
            <a:noAutofit/>
          </a:bodyPr>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5" name="Google Shape;25;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6" name="Shape 26"/>
        <p:cNvGrpSpPr/>
        <p:nvPr/>
      </p:nvGrpSpPr>
      <p:grpSpPr>
        <a:xfrm>
          <a:off x="0" y="0"/>
          <a:ext cx="0" cy="0"/>
          <a:chOff x="0" y="0"/>
          <a:chExt cx="0" cy="0"/>
        </a:xfrm>
      </p:grpSpPr>
      <p:sp>
        <p:nvSpPr>
          <p:cNvPr id="27" name="Google Shape;27;p6"/>
          <p:cNvSpPr txBox="1"/>
          <p:nvPr>
            <p:ph type="title"/>
          </p:nvPr>
        </p:nvSpPr>
        <p:spPr>
          <a:xfrm>
            <a:off x="304800" y="309350"/>
            <a:ext cx="8537700" cy="748200"/>
          </a:xfrm>
          <a:prstGeom prst="rect">
            <a:avLst/>
          </a:prstGeom>
        </p:spPr>
        <p:txBody>
          <a:bodyPr anchorCtr="0" anchor="t" bIns="91425" lIns="91425" spcFirstLastPara="1" rIns="91425" wrap="square" tIns="91425">
            <a:noAutofit/>
          </a:bodyPr>
          <a:lstStyle>
            <a:lvl1pPr lvl="0">
              <a:spcBef>
                <a:spcPts val="0"/>
              </a:spcBef>
              <a:spcAft>
                <a:spcPts val="0"/>
              </a:spcAft>
              <a:buSzPts val="4000"/>
              <a:buNone/>
              <a:defRPr sz="4000"/>
            </a:lvl1pPr>
            <a:lvl2pPr lvl="1">
              <a:spcBef>
                <a:spcPts val="0"/>
              </a:spcBef>
              <a:spcAft>
                <a:spcPts val="0"/>
              </a:spcAft>
              <a:buSzPts val="4000"/>
              <a:buNone/>
              <a:defRPr sz="4000"/>
            </a:lvl2pPr>
            <a:lvl3pPr lvl="2">
              <a:spcBef>
                <a:spcPts val="0"/>
              </a:spcBef>
              <a:spcAft>
                <a:spcPts val="0"/>
              </a:spcAft>
              <a:buSzPts val="4000"/>
              <a:buNone/>
              <a:defRPr sz="4000"/>
            </a:lvl3pPr>
            <a:lvl4pPr lvl="3">
              <a:spcBef>
                <a:spcPts val="0"/>
              </a:spcBef>
              <a:spcAft>
                <a:spcPts val="0"/>
              </a:spcAft>
              <a:buSzPts val="4000"/>
              <a:buNone/>
              <a:defRPr sz="4000"/>
            </a:lvl4pPr>
            <a:lvl5pPr lvl="4">
              <a:spcBef>
                <a:spcPts val="0"/>
              </a:spcBef>
              <a:spcAft>
                <a:spcPts val="0"/>
              </a:spcAft>
              <a:buSzPts val="4000"/>
              <a:buNone/>
              <a:defRPr sz="4000"/>
            </a:lvl5pPr>
            <a:lvl6pPr lvl="5">
              <a:spcBef>
                <a:spcPts val="0"/>
              </a:spcBef>
              <a:spcAft>
                <a:spcPts val="0"/>
              </a:spcAft>
              <a:buSzPts val="4000"/>
              <a:buNone/>
              <a:defRPr sz="4000"/>
            </a:lvl6pPr>
            <a:lvl7pPr lvl="6">
              <a:spcBef>
                <a:spcPts val="0"/>
              </a:spcBef>
              <a:spcAft>
                <a:spcPts val="0"/>
              </a:spcAft>
              <a:buSzPts val="4000"/>
              <a:buNone/>
              <a:defRPr sz="4000"/>
            </a:lvl7pPr>
            <a:lvl8pPr lvl="7">
              <a:spcBef>
                <a:spcPts val="0"/>
              </a:spcBef>
              <a:spcAft>
                <a:spcPts val="0"/>
              </a:spcAft>
              <a:buSzPts val="4000"/>
              <a:buNone/>
              <a:defRPr sz="4000"/>
            </a:lvl8pPr>
            <a:lvl9pPr lvl="8">
              <a:spcBef>
                <a:spcPts val="0"/>
              </a:spcBef>
              <a:spcAft>
                <a:spcPts val="0"/>
              </a:spcAft>
              <a:buSzPts val="4000"/>
              <a:buNone/>
              <a:defRPr sz="4000"/>
            </a:lvl9pPr>
          </a:lstStyle>
          <a:p/>
        </p:txBody>
      </p:sp>
      <p:sp>
        <p:nvSpPr>
          <p:cNvPr id="28" name="Google Shape;28;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9" name="Shape 29"/>
        <p:cNvGrpSpPr/>
        <p:nvPr/>
      </p:nvGrpSpPr>
      <p:grpSpPr>
        <a:xfrm>
          <a:off x="0" y="0"/>
          <a:ext cx="0" cy="0"/>
          <a:chOff x="0" y="0"/>
          <a:chExt cx="0" cy="0"/>
        </a:xfrm>
      </p:grpSpPr>
      <p:sp>
        <p:nvSpPr>
          <p:cNvPr id="30" name="Google Shape;30;p7"/>
          <p:cNvSpPr txBox="1"/>
          <p:nvPr>
            <p:ph type="title"/>
          </p:nvPr>
        </p:nvSpPr>
        <p:spPr>
          <a:xfrm>
            <a:off x="311700" y="555600"/>
            <a:ext cx="2808000" cy="755700"/>
          </a:xfrm>
          <a:prstGeom prst="rect">
            <a:avLst/>
          </a:prstGeom>
        </p:spPr>
        <p:txBody>
          <a:bodyPr anchorCtr="0" anchor="b" bIns="91425" lIns="91425" spcFirstLastPara="1" rIns="91425" wrap="square" tIns="91425">
            <a:noAutofit/>
          </a:bodyPr>
          <a:lstStyle>
            <a:lvl1pPr lvl="0">
              <a:spcBef>
                <a:spcPts val="0"/>
              </a:spcBef>
              <a:spcAft>
                <a:spcPts val="0"/>
              </a:spcAft>
              <a:buSzPts val="3000"/>
              <a:buNone/>
              <a:defRPr sz="3000">
                <a:highlight>
                  <a:schemeClr val="dk1"/>
                </a:highlight>
              </a:defRPr>
            </a:lvl1pPr>
            <a:lvl2pPr lvl="1">
              <a:spcBef>
                <a:spcPts val="0"/>
              </a:spcBef>
              <a:spcAft>
                <a:spcPts val="0"/>
              </a:spcAft>
              <a:buSzPts val="3000"/>
              <a:buNone/>
              <a:defRPr sz="3000">
                <a:highlight>
                  <a:schemeClr val="dk1"/>
                </a:highlight>
              </a:defRPr>
            </a:lvl2pPr>
            <a:lvl3pPr lvl="2">
              <a:spcBef>
                <a:spcPts val="0"/>
              </a:spcBef>
              <a:spcAft>
                <a:spcPts val="0"/>
              </a:spcAft>
              <a:buSzPts val="3000"/>
              <a:buNone/>
              <a:defRPr sz="3000">
                <a:highlight>
                  <a:schemeClr val="dk1"/>
                </a:highlight>
              </a:defRPr>
            </a:lvl3pPr>
            <a:lvl4pPr lvl="3">
              <a:spcBef>
                <a:spcPts val="0"/>
              </a:spcBef>
              <a:spcAft>
                <a:spcPts val="0"/>
              </a:spcAft>
              <a:buSzPts val="3000"/>
              <a:buNone/>
              <a:defRPr sz="3000">
                <a:highlight>
                  <a:schemeClr val="dk1"/>
                </a:highlight>
              </a:defRPr>
            </a:lvl4pPr>
            <a:lvl5pPr lvl="4">
              <a:spcBef>
                <a:spcPts val="0"/>
              </a:spcBef>
              <a:spcAft>
                <a:spcPts val="0"/>
              </a:spcAft>
              <a:buSzPts val="3000"/>
              <a:buNone/>
              <a:defRPr sz="3000">
                <a:highlight>
                  <a:schemeClr val="dk1"/>
                </a:highlight>
              </a:defRPr>
            </a:lvl5pPr>
            <a:lvl6pPr lvl="5">
              <a:spcBef>
                <a:spcPts val="0"/>
              </a:spcBef>
              <a:spcAft>
                <a:spcPts val="0"/>
              </a:spcAft>
              <a:buSzPts val="3000"/>
              <a:buNone/>
              <a:defRPr sz="3000">
                <a:highlight>
                  <a:schemeClr val="dk1"/>
                </a:highlight>
              </a:defRPr>
            </a:lvl6pPr>
            <a:lvl7pPr lvl="6">
              <a:spcBef>
                <a:spcPts val="0"/>
              </a:spcBef>
              <a:spcAft>
                <a:spcPts val="0"/>
              </a:spcAft>
              <a:buSzPts val="3000"/>
              <a:buNone/>
              <a:defRPr sz="3000">
                <a:highlight>
                  <a:schemeClr val="dk1"/>
                </a:highlight>
              </a:defRPr>
            </a:lvl7pPr>
            <a:lvl8pPr lvl="7">
              <a:spcBef>
                <a:spcPts val="0"/>
              </a:spcBef>
              <a:spcAft>
                <a:spcPts val="0"/>
              </a:spcAft>
              <a:buSzPts val="3000"/>
              <a:buNone/>
              <a:defRPr sz="3000">
                <a:highlight>
                  <a:schemeClr val="dk1"/>
                </a:highlight>
              </a:defRPr>
            </a:lvl8pPr>
            <a:lvl9pPr lvl="8">
              <a:spcBef>
                <a:spcPts val="0"/>
              </a:spcBef>
              <a:spcAft>
                <a:spcPts val="0"/>
              </a:spcAft>
              <a:buSzPts val="3000"/>
              <a:buNone/>
              <a:defRPr sz="3000">
                <a:highlight>
                  <a:schemeClr val="dk1"/>
                </a:highlight>
              </a:defRPr>
            </a:lvl9pPr>
          </a:lstStyle>
          <a:p/>
        </p:txBody>
      </p:sp>
      <p:sp>
        <p:nvSpPr>
          <p:cNvPr id="31" name="Google Shape;31;p7"/>
          <p:cNvSpPr txBox="1"/>
          <p:nvPr>
            <p:ph idx="1" type="body"/>
          </p:nvPr>
        </p:nvSpPr>
        <p:spPr>
          <a:xfrm>
            <a:off x="311700" y="1389600"/>
            <a:ext cx="2808000" cy="3179400"/>
          </a:xfrm>
          <a:prstGeom prst="rect">
            <a:avLst/>
          </a:prstGeom>
        </p:spPr>
        <p:txBody>
          <a:bodyPr anchorCtr="0" anchor="t" bIns="91425" lIns="91425" spcFirstLastPara="1" rIns="91425" wrap="square" tIns="91425">
            <a:noAutofit/>
          </a:bodyPr>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2" name="Google Shape;32;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bg>
      <p:bgPr>
        <a:solidFill>
          <a:schemeClr val="accent4"/>
        </a:solidFill>
      </p:bgPr>
    </p:bg>
    <p:spTree>
      <p:nvGrpSpPr>
        <p:cNvPr id="33" name="Shape 33"/>
        <p:cNvGrpSpPr/>
        <p:nvPr/>
      </p:nvGrpSpPr>
      <p:grpSpPr>
        <a:xfrm>
          <a:off x="0" y="0"/>
          <a:ext cx="0" cy="0"/>
          <a:chOff x="0" y="0"/>
          <a:chExt cx="0" cy="0"/>
        </a:xfrm>
      </p:grpSpPr>
      <p:sp>
        <p:nvSpPr>
          <p:cNvPr id="34" name="Google Shape;34;p8"/>
          <p:cNvSpPr txBox="1"/>
          <p:nvPr>
            <p:ph type="title"/>
          </p:nvPr>
        </p:nvSpPr>
        <p:spPr>
          <a:xfrm>
            <a:off x="490250" y="526350"/>
            <a:ext cx="5618700" cy="4090800"/>
          </a:xfrm>
          <a:prstGeom prst="rect">
            <a:avLst/>
          </a:prstGeom>
        </p:spPr>
        <p:txBody>
          <a:bodyPr anchorCtr="0" anchor="ctr" bIns="91425" lIns="91425" spcFirstLastPara="1" rIns="91425" wrap="square" tIns="91425">
            <a:noAutofit/>
          </a:bodyPr>
          <a:lstStyle>
            <a:lvl1pPr lvl="0">
              <a:spcBef>
                <a:spcPts val="0"/>
              </a:spcBef>
              <a:spcAft>
                <a:spcPts val="0"/>
              </a:spcAft>
              <a:buClr>
                <a:schemeClr val="lt1"/>
              </a:buClr>
              <a:buSzPts val="6000"/>
              <a:buNone/>
              <a:defRPr sz="6000">
                <a:solidFill>
                  <a:schemeClr val="lt1"/>
                </a:solidFill>
              </a:defRPr>
            </a:lvl1pPr>
            <a:lvl2pPr lvl="1">
              <a:spcBef>
                <a:spcPts val="0"/>
              </a:spcBef>
              <a:spcAft>
                <a:spcPts val="0"/>
              </a:spcAft>
              <a:buClr>
                <a:schemeClr val="lt1"/>
              </a:buClr>
              <a:buSzPts val="6000"/>
              <a:buNone/>
              <a:defRPr sz="6000">
                <a:solidFill>
                  <a:schemeClr val="lt1"/>
                </a:solidFill>
              </a:defRPr>
            </a:lvl2pPr>
            <a:lvl3pPr lvl="2">
              <a:spcBef>
                <a:spcPts val="0"/>
              </a:spcBef>
              <a:spcAft>
                <a:spcPts val="0"/>
              </a:spcAft>
              <a:buClr>
                <a:schemeClr val="lt1"/>
              </a:buClr>
              <a:buSzPts val="6000"/>
              <a:buNone/>
              <a:defRPr sz="6000">
                <a:solidFill>
                  <a:schemeClr val="lt1"/>
                </a:solidFill>
              </a:defRPr>
            </a:lvl3pPr>
            <a:lvl4pPr lvl="3">
              <a:spcBef>
                <a:spcPts val="0"/>
              </a:spcBef>
              <a:spcAft>
                <a:spcPts val="0"/>
              </a:spcAft>
              <a:buClr>
                <a:schemeClr val="lt1"/>
              </a:buClr>
              <a:buSzPts val="6000"/>
              <a:buNone/>
              <a:defRPr sz="6000">
                <a:solidFill>
                  <a:schemeClr val="lt1"/>
                </a:solidFill>
              </a:defRPr>
            </a:lvl4pPr>
            <a:lvl5pPr lvl="4">
              <a:spcBef>
                <a:spcPts val="0"/>
              </a:spcBef>
              <a:spcAft>
                <a:spcPts val="0"/>
              </a:spcAft>
              <a:buClr>
                <a:schemeClr val="lt1"/>
              </a:buClr>
              <a:buSzPts val="6000"/>
              <a:buNone/>
              <a:defRPr sz="6000">
                <a:solidFill>
                  <a:schemeClr val="lt1"/>
                </a:solidFill>
              </a:defRPr>
            </a:lvl5pPr>
            <a:lvl6pPr lvl="5">
              <a:spcBef>
                <a:spcPts val="0"/>
              </a:spcBef>
              <a:spcAft>
                <a:spcPts val="0"/>
              </a:spcAft>
              <a:buClr>
                <a:schemeClr val="lt1"/>
              </a:buClr>
              <a:buSzPts val="6000"/>
              <a:buNone/>
              <a:defRPr sz="6000">
                <a:solidFill>
                  <a:schemeClr val="lt1"/>
                </a:solidFill>
              </a:defRPr>
            </a:lvl6pPr>
            <a:lvl7pPr lvl="6">
              <a:spcBef>
                <a:spcPts val="0"/>
              </a:spcBef>
              <a:spcAft>
                <a:spcPts val="0"/>
              </a:spcAft>
              <a:buClr>
                <a:schemeClr val="lt1"/>
              </a:buClr>
              <a:buSzPts val="6000"/>
              <a:buNone/>
              <a:defRPr sz="6000">
                <a:solidFill>
                  <a:schemeClr val="lt1"/>
                </a:solidFill>
              </a:defRPr>
            </a:lvl7pPr>
            <a:lvl8pPr lvl="7">
              <a:spcBef>
                <a:spcPts val="0"/>
              </a:spcBef>
              <a:spcAft>
                <a:spcPts val="0"/>
              </a:spcAft>
              <a:buClr>
                <a:schemeClr val="lt1"/>
              </a:buClr>
              <a:buSzPts val="6000"/>
              <a:buNone/>
              <a:defRPr sz="6000">
                <a:solidFill>
                  <a:schemeClr val="lt1"/>
                </a:solidFill>
              </a:defRPr>
            </a:lvl8pPr>
            <a:lvl9pPr lvl="8">
              <a:spcBef>
                <a:spcPts val="0"/>
              </a:spcBef>
              <a:spcAft>
                <a:spcPts val="0"/>
              </a:spcAft>
              <a:buClr>
                <a:schemeClr val="lt1"/>
              </a:buClr>
              <a:buSzPts val="6000"/>
              <a:buNone/>
              <a:defRPr sz="6000">
                <a:solidFill>
                  <a:schemeClr val="lt1"/>
                </a:solidFill>
              </a:defRPr>
            </a:lvl9pPr>
          </a:lstStyle>
          <a:p/>
        </p:txBody>
      </p:sp>
      <p:sp>
        <p:nvSpPr>
          <p:cNvPr id="35" name="Google Shape;35;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solidFill>
                  <a:schemeClr val="lt1"/>
                </a:solidFill>
              </a:defRPr>
            </a:lvl1pPr>
            <a:lvl2pPr lvl="1">
              <a:buNone/>
              <a:defRPr>
                <a:solidFill>
                  <a:schemeClr val="lt1"/>
                </a:solidFill>
              </a:defRPr>
            </a:lvl2pPr>
            <a:lvl3pPr lvl="2">
              <a:buNone/>
              <a:defRPr>
                <a:solidFill>
                  <a:schemeClr val="lt1"/>
                </a:solidFill>
              </a:defRPr>
            </a:lvl3pPr>
            <a:lvl4pPr lvl="3">
              <a:buNone/>
              <a:defRPr>
                <a:solidFill>
                  <a:schemeClr val="lt1"/>
                </a:solidFill>
              </a:defRPr>
            </a:lvl4pPr>
            <a:lvl5pPr lvl="4">
              <a:buNone/>
              <a:defRPr>
                <a:solidFill>
                  <a:schemeClr val="lt1"/>
                </a:solidFill>
              </a:defRPr>
            </a:lvl5pPr>
            <a:lvl6pPr lvl="5">
              <a:buNone/>
              <a:defRPr>
                <a:solidFill>
                  <a:schemeClr val="lt1"/>
                </a:solidFill>
              </a:defRPr>
            </a:lvl6pPr>
            <a:lvl7pPr lvl="6">
              <a:buNone/>
              <a:defRPr>
                <a:solidFill>
                  <a:schemeClr val="lt1"/>
                </a:solidFill>
              </a:defRPr>
            </a:lvl7pPr>
            <a:lvl8pPr lvl="7">
              <a:buNone/>
              <a:defRPr>
                <a:solidFill>
                  <a:schemeClr val="lt1"/>
                </a:solidFill>
              </a:defRPr>
            </a:lvl8pPr>
            <a:lvl9pPr lvl="8">
              <a:buNone/>
              <a:defRPr>
                <a:solidFill>
                  <a:schemeClr val="lt1"/>
                </a:solidFil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6" name="Shape 36"/>
        <p:cNvGrpSpPr/>
        <p:nvPr/>
      </p:nvGrpSpPr>
      <p:grpSpPr>
        <a:xfrm>
          <a:off x="0" y="0"/>
          <a:ext cx="0" cy="0"/>
          <a:chOff x="0" y="0"/>
          <a:chExt cx="0" cy="0"/>
        </a:xfrm>
      </p:grpSpPr>
      <p:sp>
        <p:nvSpPr>
          <p:cNvPr id="37" name="Google Shape;37;p9"/>
          <p:cNvSpPr/>
          <p:nvPr/>
        </p:nvSpPr>
        <p:spPr>
          <a:xfrm>
            <a:off x="4572000" y="-25"/>
            <a:ext cx="4572000" cy="5143500"/>
          </a:xfrm>
          <a:prstGeom prst="rect">
            <a:avLst/>
          </a:prstGeom>
          <a:solidFill>
            <a:schemeClr val="dk1"/>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cxnSp>
        <p:nvCxnSpPr>
          <p:cNvPr id="38" name="Google Shape;38;p9"/>
          <p:cNvCxnSpPr/>
          <p:nvPr/>
        </p:nvCxnSpPr>
        <p:spPr>
          <a:xfrm>
            <a:off x="5029675" y="4495500"/>
            <a:ext cx="468300" cy="0"/>
          </a:xfrm>
          <a:prstGeom prst="straightConnector1">
            <a:avLst/>
          </a:prstGeom>
          <a:noFill/>
          <a:ln cap="flat" cmpd="sng" w="28575">
            <a:solidFill>
              <a:schemeClr val="lt1"/>
            </a:solidFill>
            <a:prstDash val="solid"/>
            <a:round/>
            <a:headEnd len="sm" w="sm" type="none"/>
            <a:tailEnd len="sm" w="sm" type="none"/>
          </a:ln>
        </p:spPr>
      </p:cxnSp>
      <p:sp>
        <p:nvSpPr>
          <p:cNvPr id="39" name="Google Shape;39;p9"/>
          <p:cNvSpPr txBox="1"/>
          <p:nvPr>
            <p:ph type="title"/>
          </p:nvPr>
        </p:nvSpPr>
        <p:spPr>
          <a:xfrm>
            <a:off x="265500" y="1081400"/>
            <a:ext cx="4045200" cy="1710300"/>
          </a:xfrm>
          <a:prstGeom prst="rect">
            <a:avLst/>
          </a:prstGeom>
        </p:spPr>
        <p:txBody>
          <a:bodyPr anchorCtr="0" anchor="b" bIns="91425" lIns="91425" spcFirstLastPara="1" rIns="91425" wrap="square" tIns="91425">
            <a:noAutofit/>
          </a:bodyPr>
          <a:lstStyle>
            <a:lvl1pPr lvl="0" algn="ctr">
              <a:spcBef>
                <a:spcPts val="0"/>
              </a:spcBef>
              <a:spcAft>
                <a:spcPts val="0"/>
              </a:spcAft>
              <a:buSzPts val="5400"/>
              <a:buNone/>
              <a:defRPr sz="5400"/>
            </a:lvl1pPr>
            <a:lvl2pPr lvl="1" algn="ctr">
              <a:spcBef>
                <a:spcPts val="0"/>
              </a:spcBef>
              <a:spcAft>
                <a:spcPts val="0"/>
              </a:spcAft>
              <a:buSzPts val="5400"/>
              <a:buNone/>
              <a:defRPr sz="5400"/>
            </a:lvl2pPr>
            <a:lvl3pPr lvl="2" algn="ctr">
              <a:spcBef>
                <a:spcPts val="0"/>
              </a:spcBef>
              <a:spcAft>
                <a:spcPts val="0"/>
              </a:spcAft>
              <a:buSzPts val="5400"/>
              <a:buNone/>
              <a:defRPr sz="5400"/>
            </a:lvl3pPr>
            <a:lvl4pPr lvl="3" algn="ctr">
              <a:spcBef>
                <a:spcPts val="0"/>
              </a:spcBef>
              <a:spcAft>
                <a:spcPts val="0"/>
              </a:spcAft>
              <a:buSzPts val="5400"/>
              <a:buNone/>
              <a:defRPr sz="5400"/>
            </a:lvl4pPr>
            <a:lvl5pPr lvl="4" algn="ctr">
              <a:spcBef>
                <a:spcPts val="0"/>
              </a:spcBef>
              <a:spcAft>
                <a:spcPts val="0"/>
              </a:spcAft>
              <a:buSzPts val="5400"/>
              <a:buNone/>
              <a:defRPr sz="5400"/>
            </a:lvl5pPr>
            <a:lvl6pPr lvl="5" algn="ctr">
              <a:spcBef>
                <a:spcPts val="0"/>
              </a:spcBef>
              <a:spcAft>
                <a:spcPts val="0"/>
              </a:spcAft>
              <a:buSzPts val="5400"/>
              <a:buNone/>
              <a:defRPr sz="5400"/>
            </a:lvl6pPr>
            <a:lvl7pPr lvl="6" algn="ctr">
              <a:spcBef>
                <a:spcPts val="0"/>
              </a:spcBef>
              <a:spcAft>
                <a:spcPts val="0"/>
              </a:spcAft>
              <a:buSzPts val="5400"/>
              <a:buNone/>
              <a:defRPr sz="5400"/>
            </a:lvl7pPr>
            <a:lvl8pPr lvl="7" algn="ctr">
              <a:spcBef>
                <a:spcPts val="0"/>
              </a:spcBef>
              <a:spcAft>
                <a:spcPts val="0"/>
              </a:spcAft>
              <a:buSzPts val="5400"/>
              <a:buNone/>
              <a:defRPr sz="5400"/>
            </a:lvl8pPr>
            <a:lvl9pPr lvl="8" algn="ctr">
              <a:spcBef>
                <a:spcPts val="0"/>
              </a:spcBef>
              <a:spcAft>
                <a:spcPts val="0"/>
              </a:spcAft>
              <a:buSzPts val="5400"/>
              <a:buNone/>
              <a:defRPr sz="5400"/>
            </a:lvl9pPr>
          </a:lstStyle>
          <a:p/>
        </p:txBody>
      </p:sp>
      <p:sp>
        <p:nvSpPr>
          <p:cNvPr id="40" name="Google Shape;40;p9"/>
          <p:cNvSpPr txBox="1"/>
          <p:nvPr>
            <p:ph idx="1" type="subTitle"/>
          </p:nvPr>
        </p:nvSpPr>
        <p:spPr>
          <a:xfrm>
            <a:off x="265500" y="2845223"/>
            <a:ext cx="4045200" cy="1345500"/>
          </a:xfrm>
          <a:prstGeom prst="rect">
            <a:avLst/>
          </a:prstGeom>
        </p:spPr>
        <p:txBody>
          <a:bodyPr anchorCtr="0" anchor="t" bIns="91425" lIns="91425" spcFirstLastPara="1" rIns="91425" wrap="square" tIns="91425">
            <a:noAutofit/>
          </a:bodyPr>
          <a:lstStyle>
            <a:lvl1pPr lvl="0" algn="ctr">
              <a:lnSpc>
                <a:spcPct val="100000"/>
              </a:lnSpc>
              <a:spcBef>
                <a:spcPts val="0"/>
              </a:spcBef>
              <a:spcAft>
                <a:spcPts val="0"/>
              </a:spcAft>
              <a:buSzPts val="1800"/>
              <a:buNone/>
              <a:defRPr/>
            </a:lvl1pPr>
            <a:lvl2pPr lvl="1" algn="ctr">
              <a:lnSpc>
                <a:spcPct val="100000"/>
              </a:lnSpc>
              <a:spcBef>
                <a:spcPts val="0"/>
              </a:spcBef>
              <a:spcAft>
                <a:spcPts val="0"/>
              </a:spcAft>
              <a:buSzPts val="1800"/>
              <a:buNone/>
              <a:defRPr sz="1800"/>
            </a:lvl2pPr>
            <a:lvl3pPr lvl="2" algn="ctr">
              <a:lnSpc>
                <a:spcPct val="100000"/>
              </a:lnSpc>
              <a:spcBef>
                <a:spcPts val="0"/>
              </a:spcBef>
              <a:spcAft>
                <a:spcPts val="0"/>
              </a:spcAft>
              <a:buSzPts val="1800"/>
              <a:buNone/>
              <a:defRPr sz="1800"/>
            </a:lvl3pPr>
            <a:lvl4pPr lvl="3" algn="ctr">
              <a:lnSpc>
                <a:spcPct val="100000"/>
              </a:lnSpc>
              <a:spcBef>
                <a:spcPts val="0"/>
              </a:spcBef>
              <a:spcAft>
                <a:spcPts val="0"/>
              </a:spcAft>
              <a:buSzPts val="1800"/>
              <a:buNone/>
              <a:defRPr sz="1800"/>
            </a:lvl4pPr>
            <a:lvl5pPr lvl="4" algn="ctr">
              <a:lnSpc>
                <a:spcPct val="100000"/>
              </a:lnSpc>
              <a:spcBef>
                <a:spcPts val="0"/>
              </a:spcBef>
              <a:spcAft>
                <a:spcPts val="0"/>
              </a:spcAft>
              <a:buSzPts val="1800"/>
              <a:buNone/>
              <a:defRPr sz="1800"/>
            </a:lvl5pPr>
            <a:lvl6pPr lvl="5" algn="ctr">
              <a:lnSpc>
                <a:spcPct val="100000"/>
              </a:lnSpc>
              <a:spcBef>
                <a:spcPts val="0"/>
              </a:spcBef>
              <a:spcAft>
                <a:spcPts val="0"/>
              </a:spcAft>
              <a:buSzPts val="1800"/>
              <a:buNone/>
              <a:defRPr sz="1800"/>
            </a:lvl6pPr>
            <a:lvl7pPr lvl="6" algn="ctr">
              <a:lnSpc>
                <a:spcPct val="100000"/>
              </a:lnSpc>
              <a:spcBef>
                <a:spcPts val="0"/>
              </a:spcBef>
              <a:spcAft>
                <a:spcPts val="0"/>
              </a:spcAft>
              <a:buSzPts val="1800"/>
              <a:buNone/>
              <a:defRPr sz="1800"/>
            </a:lvl7pPr>
            <a:lvl8pPr lvl="7" algn="ctr">
              <a:lnSpc>
                <a:spcPct val="100000"/>
              </a:lnSpc>
              <a:spcBef>
                <a:spcPts val="0"/>
              </a:spcBef>
              <a:spcAft>
                <a:spcPts val="0"/>
              </a:spcAft>
              <a:buSzPts val="1800"/>
              <a:buNone/>
              <a:defRPr sz="1800"/>
            </a:lvl8pPr>
            <a:lvl9pPr lvl="8" algn="ctr">
              <a:lnSpc>
                <a:spcPct val="100000"/>
              </a:lnSpc>
              <a:spcBef>
                <a:spcPts val="0"/>
              </a:spcBef>
              <a:spcAft>
                <a:spcPts val="0"/>
              </a:spcAft>
              <a:buSzPts val="1800"/>
              <a:buNone/>
              <a:defRPr sz="1800"/>
            </a:lvl9pPr>
          </a:lstStyle>
          <a:p/>
        </p:txBody>
      </p:sp>
      <p:sp>
        <p:nvSpPr>
          <p:cNvPr id="41" name="Google Shape;41;p9"/>
          <p:cNvSpPr txBox="1"/>
          <p:nvPr>
            <p:ph idx="2" type="body"/>
          </p:nvPr>
        </p:nvSpPr>
        <p:spPr>
          <a:xfrm>
            <a:off x="4939500" y="724200"/>
            <a:ext cx="3837000" cy="3695100"/>
          </a:xfrm>
          <a:prstGeom prst="rect">
            <a:avLst/>
          </a:prstGeom>
        </p:spPr>
        <p:txBody>
          <a:bodyPr anchorCtr="0" anchor="ctr" bIns="91425" lIns="91425" spcFirstLastPara="1" rIns="91425" wrap="square" tIns="91425">
            <a:noAutofit/>
          </a:bodyPr>
          <a:lstStyle>
            <a:lvl1pPr indent="-342900" lvl="0" marL="457200">
              <a:spcBef>
                <a:spcPts val="0"/>
              </a:spcBef>
              <a:spcAft>
                <a:spcPts val="0"/>
              </a:spcAft>
              <a:buClr>
                <a:schemeClr val="accent1"/>
              </a:buClr>
              <a:buSzPts val="1800"/>
              <a:buChar char="●"/>
              <a:defRPr>
                <a:solidFill>
                  <a:schemeClr val="accent1"/>
                </a:solidFill>
                <a:highlight>
                  <a:schemeClr val="lt1"/>
                </a:highlight>
              </a:defRPr>
            </a:lvl1pPr>
            <a:lvl2pPr indent="-317500" lvl="1" marL="914400">
              <a:spcBef>
                <a:spcPts val="1600"/>
              </a:spcBef>
              <a:spcAft>
                <a:spcPts val="0"/>
              </a:spcAft>
              <a:buClr>
                <a:schemeClr val="accent1"/>
              </a:buClr>
              <a:buSzPts val="1400"/>
              <a:buChar char="○"/>
              <a:defRPr>
                <a:solidFill>
                  <a:schemeClr val="accent1"/>
                </a:solidFill>
                <a:highlight>
                  <a:schemeClr val="lt1"/>
                </a:highlight>
              </a:defRPr>
            </a:lvl2pPr>
            <a:lvl3pPr indent="-317500" lvl="2" marL="1371600">
              <a:spcBef>
                <a:spcPts val="1600"/>
              </a:spcBef>
              <a:spcAft>
                <a:spcPts val="0"/>
              </a:spcAft>
              <a:buClr>
                <a:schemeClr val="accent1"/>
              </a:buClr>
              <a:buSzPts val="1400"/>
              <a:buChar char="■"/>
              <a:defRPr>
                <a:solidFill>
                  <a:schemeClr val="accent1"/>
                </a:solidFill>
                <a:highlight>
                  <a:schemeClr val="lt1"/>
                </a:highlight>
              </a:defRPr>
            </a:lvl3pPr>
            <a:lvl4pPr indent="-317500" lvl="3" marL="1828800">
              <a:spcBef>
                <a:spcPts val="1600"/>
              </a:spcBef>
              <a:spcAft>
                <a:spcPts val="0"/>
              </a:spcAft>
              <a:buClr>
                <a:schemeClr val="accent1"/>
              </a:buClr>
              <a:buSzPts val="1400"/>
              <a:buChar char="●"/>
              <a:defRPr>
                <a:solidFill>
                  <a:schemeClr val="accent1"/>
                </a:solidFill>
                <a:highlight>
                  <a:schemeClr val="lt1"/>
                </a:highlight>
              </a:defRPr>
            </a:lvl4pPr>
            <a:lvl5pPr indent="-317500" lvl="4" marL="2286000">
              <a:spcBef>
                <a:spcPts val="1600"/>
              </a:spcBef>
              <a:spcAft>
                <a:spcPts val="0"/>
              </a:spcAft>
              <a:buClr>
                <a:schemeClr val="accent1"/>
              </a:buClr>
              <a:buSzPts val="1400"/>
              <a:buChar char="○"/>
              <a:defRPr>
                <a:solidFill>
                  <a:schemeClr val="accent1"/>
                </a:solidFill>
                <a:highlight>
                  <a:schemeClr val="lt1"/>
                </a:highlight>
              </a:defRPr>
            </a:lvl5pPr>
            <a:lvl6pPr indent="-317500" lvl="5" marL="2743200">
              <a:spcBef>
                <a:spcPts val="1600"/>
              </a:spcBef>
              <a:spcAft>
                <a:spcPts val="0"/>
              </a:spcAft>
              <a:buClr>
                <a:schemeClr val="accent1"/>
              </a:buClr>
              <a:buSzPts val="1400"/>
              <a:buChar char="■"/>
              <a:defRPr>
                <a:solidFill>
                  <a:schemeClr val="accent1"/>
                </a:solidFill>
                <a:highlight>
                  <a:schemeClr val="lt1"/>
                </a:highlight>
              </a:defRPr>
            </a:lvl6pPr>
            <a:lvl7pPr indent="-317500" lvl="6" marL="3200400">
              <a:spcBef>
                <a:spcPts val="1600"/>
              </a:spcBef>
              <a:spcAft>
                <a:spcPts val="0"/>
              </a:spcAft>
              <a:buClr>
                <a:schemeClr val="accent1"/>
              </a:buClr>
              <a:buSzPts val="1400"/>
              <a:buChar char="●"/>
              <a:defRPr>
                <a:solidFill>
                  <a:schemeClr val="accent1"/>
                </a:solidFill>
                <a:highlight>
                  <a:schemeClr val="lt1"/>
                </a:highlight>
              </a:defRPr>
            </a:lvl7pPr>
            <a:lvl8pPr indent="-317500" lvl="7" marL="3657600">
              <a:spcBef>
                <a:spcPts val="1600"/>
              </a:spcBef>
              <a:spcAft>
                <a:spcPts val="0"/>
              </a:spcAft>
              <a:buClr>
                <a:schemeClr val="accent1"/>
              </a:buClr>
              <a:buSzPts val="1400"/>
              <a:buChar char="○"/>
              <a:defRPr>
                <a:solidFill>
                  <a:schemeClr val="accent1"/>
                </a:solidFill>
                <a:highlight>
                  <a:schemeClr val="lt1"/>
                </a:highlight>
              </a:defRPr>
            </a:lvl8pPr>
            <a:lvl9pPr indent="-317500" lvl="8" marL="4114800">
              <a:spcBef>
                <a:spcPts val="1600"/>
              </a:spcBef>
              <a:spcAft>
                <a:spcPts val="1600"/>
              </a:spcAft>
              <a:buClr>
                <a:schemeClr val="accent1"/>
              </a:buClr>
              <a:buSzPts val="1400"/>
              <a:buChar char="■"/>
              <a:defRPr>
                <a:solidFill>
                  <a:schemeClr val="accent1"/>
                </a:solidFill>
                <a:highlight>
                  <a:schemeClr val="lt1"/>
                </a:highlight>
              </a:defRPr>
            </a:lvl9pPr>
          </a:lstStyle>
          <a:p/>
        </p:txBody>
      </p:sp>
      <p:sp>
        <p:nvSpPr>
          <p:cNvPr id="42" name="Google Shape;42;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3" name="Shape 43"/>
        <p:cNvGrpSpPr/>
        <p:nvPr/>
      </p:nvGrpSpPr>
      <p:grpSpPr>
        <a:xfrm>
          <a:off x="0" y="0"/>
          <a:ext cx="0" cy="0"/>
          <a:chOff x="0" y="0"/>
          <a:chExt cx="0" cy="0"/>
        </a:xfrm>
      </p:grpSpPr>
      <p:sp>
        <p:nvSpPr>
          <p:cNvPr id="44" name="Google Shape;44;p10"/>
          <p:cNvSpPr txBox="1"/>
          <p:nvPr>
            <p:ph idx="1" type="body"/>
          </p:nvPr>
        </p:nvSpPr>
        <p:spPr>
          <a:xfrm>
            <a:off x="319500" y="4230575"/>
            <a:ext cx="5998800" cy="598800"/>
          </a:xfrm>
          <a:prstGeom prst="rect">
            <a:avLst/>
          </a:prstGeom>
        </p:spPr>
        <p:txBody>
          <a:bodyPr anchorCtr="0" anchor="ctr" bIns="91425" lIns="91425" spcFirstLastPara="1" rIns="91425" wrap="square" tIns="91425">
            <a:noAutofit/>
          </a:bodyPr>
          <a:lstStyle>
            <a:lvl1pPr indent="-228600" lvl="0" marL="457200">
              <a:lnSpc>
                <a:spcPct val="100000"/>
              </a:lnSpc>
              <a:spcBef>
                <a:spcPts val="0"/>
              </a:spcBef>
              <a:spcAft>
                <a:spcPts val="0"/>
              </a:spcAft>
              <a:buClr>
                <a:schemeClr val="accent1"/>
              </a:buClr>
              <a:buSzPts val="2400"/>
              <a:buFont typeface="Amatic SC"/>
              <a:buNone/>
              <a:defRPr b="1" sz="2400">
                <a:solidFill>
                  <a:schemeClr val="accent1"/>
                </a:solidFill>
                <a:latin typeface="Amatic SC"/>
                <a:ea typeface="Amatic SC"/>
                <a:cs typeface="Amatic SC"/>
                <a:sym typeface="Amatic SC"/>
              </a:defRPr>
            </a:lvl1pPr>
          </a:lstStyle>
          <a:p/>
        </p:txBody>
      </p:sp>
      <p:sp>
        <p:nvSpPr>
          <p:cNvPr id="45" name="Google Shape;45;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beach-day">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292850"/>
            <a:ext cx="8520600" cy="801000"/>
          </a:xfrm>
          <a:prstGeom prst="rect">
            <a:avLst/>
          </a:prstGeom>
          <a:noFill/>
          <a:ln>
            <a:noFill/>
          </a:ln>
        </p:spPr>
        <p:txBody>
          <a:bodyPr anchorCtr="0" anchor="t" bIns="91425" lIns="91425" spcFirstLastPara="1" rIns="91425" wrap="square" tIns="91425">
            <a:noAutofit/>
          </a:bodyPr>
          <a:lstStyle>
            <a:lvl1pPr lvl="0">
              <a:spcBef>
                <a:spcPts val="0"/>
              </a:spcBef>
              <a:spcAft>
                <a:spcPts val="0"/>
              </a:spcAft>
              <a:buClr>
                <a:schemeClr val="accent1"/>
              </a:buClr>
              <a:buSzPts val="4200"/>
              <a:buFont typeface="Amatic SC"/>
              <a:buNone/>
              <a:defRPr b="1" sz="4200">
                <a:solidFill>
                  <a:schemeClr val="accent1"/>
                </a:solidFill>
                <a:latin typeface="Amatic SC"/>
                <a:ea typeface="Amatic SC"/>
                <a:cs typeface="Amatic SC"/>
                <a:sym typeface="Amatic SC"/>
              </a:defRPr>
            </a:lvl1pPr>
            <a:lvl2pPr lvl="1">
              <a:spcBef>
                <a:spcPts val="0"/>
              </a:spcBef>
              <a:spcAft>
                <a:spcPts val="0"/>
              </a:spcAft>
              <a:buClr>
                <a:schemeClr val="accent1"/>
              </a:buClr>
              <a:buSzPts val="4200"/>
              <a:buFont typeface="Amatic SC"/>
              <a:buNone/>
              <a:defRPr b="1" sz="4200">
                <a:solidFill>
                  <a:schemeClr val="accent1"/>
                </a:solidFill>
                <a:latin typeface="Amatic SC"/>
                <a:ea typeface="Amatic SC"/>
                <a:cs typeface="Amatic SC"/>
                <a:sym typeface="Amatic SC"/>
              </a:defRPr>
            </a:lvl2pPr>
            <a:lvl3pPr lvl="2">
              <a:spcBef>
                <a:spcPts val="0"/>
              </a:spcBef>
              <a:spcAft>
                <a:spcPts val="0"/>
              </a:spcAft>
              <a:buClr>
                <a:schemeClr val="accent1"/>
              </a:buClr>
              <a:buSzPts val="4200"/>
              <a:buFont typeface="Amatic SC"/>
              <a:buNone/>
              <a:defRPr b="1" sz="4200">
                <a:solidFill>
                  <a:schemeClr val="accent1"/>
                </a:solidFill>
                <a:latin typeface="Amatic SC"/>
                <a:ea typeface="Amatic SC"/>
                <a:cs typeface="Amatic SC"/>
                <a:sym typeface="Amatic SC"/>
              </a:defRPr>
            </a:lvl3pPr>
            <a:lvl4pPr lvl="3">
              <a:spcBef>
                <a:spcPts val="0"/>
              </a:spcBef>
              <a:spcAft>
                <a:spcPts val="0"/>
              </a:spcAft>
              <a:buClr>
                <a:schemeClr val="accent1"/>
              </a:buClr>
              <a:buSzPts val="4200"/>
              <a:buFont typeface="Amatic SC"/>
              <a:buNone/>
              <a:defRPr b="1" sz="4200">
                <a:solidFill>
                  <a:schemeClr val="accent1"/>
                </a:solidFill>
                <a:latin typeface="Amatic SC"/>
                <a:ea typeface="Amatic SC"/>
                <a:cs typeface="Amatic SC"/>
                <a:sym typeface="Amatic SC"/>
              </a:defRPr>
            </a:lvl4pPr>
            <a:lvl5pPr lvl="4">
              <a:spcBef>
                <a:spcPts val="0"/>
              </a:spcBef>
              <a:spcAft>
                <a:spcPts val="0"/>
              </a:spcAft>
              <a:buClr>
                <a:schemeClr val="accent1"/>
              </a:buClr>
              <a:buSzPts val="4200"/>
              <a:buFont typeface="Amatic SC"/>
              <a:buNone/>
              <a:defRPr b="1" sz="4200">
                <a:solidFill>
                  <a:schemeClr val="accent1"/>
                </a:solidFill>
                <a:latin typeface="Amatic SC"/>
                <a:ea typeface="Amatic SC"/>
                <a:cs typeface="Amatic SC"/>
                <a:sym typeface="Amatic SC"/>
              </a:defRPr>
            </a:lvl5pPr>
            <a:lvl6pPr lvl="5">
              <a:spcBef>
                <a:spcPts val="0"/>
              </a:spcBef>
              <a:spcAft>
                <a:spcPts val="0"/>
              </a:spcAft>
              <a:buClr>
                <a:schemeClr val="accent1"/>
              </a:buClr>
              <a:buSzPts val="4200"/>
              <a:buFont typeface="Amatic SC"/>
              <a:buNone/>
              <a:defRPr b="1" sz="4200">
                <a:solidFill>
                  <a:schemeClr val="accent1"/>
                </a:solidFill>
                <a:latin typeface="Amatic SC"/>
                <a:ea typeface="Amatic SC"/>
                <a:cs typeface="Amatic SC"/>
                <a:sym typeface="Amatic SC"/>
              </a:defRPr>
            </a:lvl6pPr>
            <a:lvl7pPr lvl="6">
              <a:spcBef>
                <a:spcPts val="0"/>
              </a:spcBef>
              <a:spcAft>
                <a:spcPts val="0"/>
              </a:spcAft>
              <a:buClr>
                <a:schemeClr val="accent1"/>
              </a:buClr>
              <a:buSzPts val="4200"/>
              <a:buFont typeface="Amatic SC"/>
              <a:buNone/>
              <a:defRPr b="1" sz="4200">
                <a:solidFill>
                  <a:schemeClr val="accent1"/>
                </a:solidFill>
                <a:latin typeface="Amatic SC"/>
                <a:ea typeface="Amatic SC"/>
                <a:cs typeface="Amatic SC"/>
                <a:sym typeface="Amatic SC"/>
              </a:defRPr>
            </a:lvl7pPr>
            <a:lvl8pPr lvl="7">
              <a:spcBef>
                <a:spcPts val="0"/>
              </a:spcBef>
              <a:spcAft>
                <a:spcPts val="0"/>
              </a:spcAft>
              <a:buClr>
                <a:schemeClr val="accent1"/>
              </a:buClr>
              <a:buSzPts val="4200"/>
              <a:buFont typeface="Amatic SC"/>
              <a:buNone/>
              <a:defRPr b="1" sz="4200">
                <a:solidFill>
                  <a:schemeClr val="accent1"/>
                </a:solidFill>
                <a:latin typeface="Amatic SC"/>
                <a:ea typeface="Amatic SC"/>
                <a:cs typeface="Amatic SC"/>
                <a:sym typeface="Amatic SC"/>
              </a:defRPr>
            </a:lvl8pPr>
            <a:lvl9pPr lvl="8">
              <a:spcBef>
                <a:spcPts val="0"/>
              </a:spcBef>
              <a:spcAft>
                <a:spcPts val="0"/>
              </a:spcAft>
              <a:buClr>
                <a:schemeClr val="accent1"/>
              </a:buClr>
              <a:buSzPts val="4200"/>
              <a:buFont typeface="Amatic SC"/>
              <a:buNone/>
              <a:defRPr b="1" sz="4200">
                <a:solidFill>
                  <a:schemeClr val="accent1"/>
                </a:solidFill>
                <a:latin typeface="Amatic SC"/>
                <a:ea typeface="Amatic SC"/>
                <a:cs typeface="Amatic SC"/>
                <a:sym typeface="Amatic SC"/>
              </a:defRPr>
            </a:lvl9pPr>
          </a:lstStyle>
          <a:p/>
        </p:txBody>
      </p:sp>
      <p:sp>
        <p:nvSpPr>
          <p:cNvPr id="7" name="Google Shape;7;p1"/>
          <p:cNvSpPr txBox="1"/>
          <p:nvPr>
            <p:ph idx="1" type="body"/>
          </p:nvPr>
        </p:nvSpPr>
        <p:spPr>
          <a:xfrm>
            <a:off x="311700" y="1228675"/>
            <a:ext cx="8520600" cy="3340200"/>
          </a:xfrm>
          <a:prstGeom prst="rect">
            <a:avLst/>
          </a:prstGeom>
          <a:noFill/>
          <a:ln>
            <a:noFill/>
          </a:ln>
        </p:spPr>
        <p:txBody>
          <a:bodyPr anchorCtr="0" anchor="t" bIns="91425" lIns="91425" spcFirstLastPara="1" rIns="91425" wrap="square" tIns="91425">
            <a:noAutofit/>
          </a:bodyPr>
          <a:lstStyle>
            <a:lvl1pPr indent="-342900" lvl="0" marL="457200">
              <a:lnSpc>
                <a:spcPct val="115000"/>
              </a:lnSpc>
              <a:spcBef>
                <a:spcPts val="0"/>
              </a:spcBef>
              <a:spcAft>
                <a:spcPts val="0"/>
              </a:spcAft>
              <a:buClr>
                <a:schemeClr val="dk2"/>
              </a:buClr>
              <a:buSzPts val="1800"/>
              <a:buFont typeface="Source Code Pro"/>
              <a:buChar char="●"/>
              <a:defRPr sz="1800">
                <a:solidFill>
                  <a:schemeClr val="dk2"/>
                </a:solidFill>
                <a:latin typeface="Source Code Pro"/>
                <a:ea typeface="Source Code Pro"/>
                <a:cs typeface="Source Code Pro"/>
                <a:sym typeface="Source Code Pro"/>
              </a:defRPr>
            </a:lvl1pPr>
            <a:lvl2pPr indent="-317500" lvl="1" marL="914400">
              <a:lnSpc>
                <a:spcPct val="115000"/>
              </a:lnSpc>
              <a:spcBef>
                <a:spcPts val="1600"/>
              </a:spcBef>
              <a:spcAft>
                <a:spcPts val="0"/>
              </a:spcAft>
              <a:buClr>
                <a:schemeClr val="dk2"/>
              </a:buClr>
              <a:buSzPts val="1400"/>
              <a:buFont typeface="Source Code Pro"/>
              <a:buChar char="○"/>
              <a:defRPr>
                <a:solidFill>
                  <a:schemeClr val="dk2"/>
                </a:solidFill>
                <a:latin typeface="Source Code Pro"/>
                <a:ea typeface="Source Code Pro"/>
                <a:cs typeface="Source Code Pro"/>
                <a:sym typeface="Source Code Pro"/>
              </a:defRPr>
            </a:lvl2pPr>
            <a:lvl3pPr indent="-317500" lvl="2" marL="1371600">
              <a:lnSpc>
                <a:spcPct val="115000"/>
              </a:lnSpc>
              <a:spcBef>
                <a:spcPts val="1600"/>
              </a:spcBef>
              <a:spcAft>
                <a:spcPts val="0"/>
              </a:spcAft>
              <a:buClr>
                <a:schemeClr val="dk2"/>
              </a:buClr>
              <a:buSzPts val="1400"/>
              <a:buFont typeface="Source Code Pro"/>
              <a:buChar char="■"/>
              <a:defRPr>
                <a:solidFill>
                  <a:schemeClr val="dk2"/>
                </a:solidFill>
                <a:latin typeface="Source Code Pro"/>
                <a:ea typeface="Source Code Pro"/>
                <a:cs typeface="Source Code Pro"/>
                <a:sym typeface="Source Code Pro"/>
              </a:defRPr>
            </a:lvl3pPr>
            <a:lvl4pPr indent="-317500" lvl="3" marL="1828800">
              <a:lnSpc>
                <a:spcPct val="115000"/>
              </a:lnSpc>
              <a:spcBef>
                <a:spcPts val="1600"/>
              </a:spcBef>
              <a:spcAft>
                <a:spcPts val="0"/>
              </a:spcAft>
              <a:buClr>
                <a:schemeClr val="dk2"/>
              </a:buClr>
              <a:buSzPts val="1400"/>
              <a:buFont typeface="Source Code Pro"/>
              <a:buChar char="●"/>
              <a:defRPr>
                <a:solidFill>
                  <a:schemeClr val="dk2"/>
                </a:solidFill>
                <a:latin typeface="Source Code Pro"/>
                <a:ea typeface="Source Code Pro"/>
                <a:cs typeface="Source Code Pro"/>
                <a:sym typeface="Source Code Pro"/>
              </a:defRPr>
            </a:lvl4pPr>
            <a:lvl5pPr indent="-317500" lvl="4" marL="2286000">
              <a:lnSpc>
                <a:spcPct val="115000"/>
              </a:lnSpc>
              <a:spcBef>
                <a:spcPts val="1600"/>
              </a:spcBef>
              <a:spcAft>
                <a:spcPts val="0"/>
              </a:spcAft>
              <a:buClr>
                <a:schemeClr val="dk2"/>
              </a:buClr>
              <a:buSzPts val="1400"/>
              <a:buFont typeface="Source Code Pro"/>
              <a:buChar char="○"/>
              <a:defRPr>
                <a:solidFill>
                  <a:schemeClr val="dk2"/>
                </a:solidFill>
                <a:latin typeface="Source Code Pro"/>
                <a:ea typeface="Source Code Pro"/>
                <a:cs typeface="Source Code Pro"/>
                <a:sym typeface="Source Code Pro"/>
              </a:defRPr>
            </a:lvl5pPr>
            <a:lvl6pPr indent="-317500" lvl="5" marL="2743200">
              <a:lnSpc>
                <a:spcPct val="115000"/>
              </a:lnSpc>
              <a:spcBef>
                <a:spcPts val="1600"/>
              </a:spcBef>
              <a:spcAft>
                <a:spcPts val="0"/>
              </a:spcAft>
              <a:buClr>
                <a:schemeClr val="dk2"/>
              </a:buClr>
              <a:buSzPts val="1400"/>
              <a:buFont typeface="Source Code Pro"/>
              <a:buChar char="■"/>
              <a:defRPr>
                <a:solidFill>
                  <a:schemeClr val="dk2"/>
                </a:solidFill>
                <a:latin typeface="Source Code Pro"/>
                <a:ea typeface="Source Code Pro"/>
                <a:cs typeface="Source Code Pro"/>
                <a:sym typeface="Source Code Pro"/>
              </a:defRPr>
            </a:lvl6pPr>
            <a:lvl7pPr indent="-317500" lvl="6" marL="3200400">
              <a:lnSpc>
                <a:spcPct val="115000"/>
              </a:lnSpc>
              <a:spcBef>
                <a:spcPts val="1600"/>
              </a:spcBef>
              <a:spcAft>
                <a:spcPts val="0"/>
              </a:spcAft>
              <a:buClr>
                <a:schemeClr val="dk2"/>
              </a:buClr>
              <a:buSzPts val="1400"/>
              <a:buFont typeface="Source Code Pro"/>
              <a:buChar char="●"/>
              <a:defRPr>
                <a:solidFill>
                  <a:schemeClr val="dk2"/>
                </a:solidFill>
                <a:latin typeface="Source Code Pro"/>
                <a:ea typeface="Source Code Pro"/>
                <a:cs typeface="Source Code Pro"/>
                <a:sym typeface="Source Code Pro"/>
              </a:defRPr>
            </a:lvl7pPr>
            <a:lvl8pPr indent="-317500" lvl="7" marL="3657600">
              <a:lnSpc>
                <a:spcPct val="115000"/>
              </a:lnSpc>
              <a:spcBef>
                <a:spcPts val="1600"/>
              </a:spcBef>
              <a:spcAft>
                <a:spcPts val="0"/>
              </a:spcAft>
              <a:buClr>
                <a:schemeClr val="dk2"/>
              </a:buClr>
              <a:buSzPts val="1400"/>
              <a:buFont typeface="Source Code Pro"/>
              <a:buChar char="○"/>
              <a:defRPr>
                <a:solidFill>
                  <a:schemeClr val="dk2"/>
                </a:solidFill>
                <a:latin typeface="Source Code Pro"/>
                <a:ea typeface="Source Code Pro"/>
                <a:cs typeface="Source Code Pro"/>
                <a:sym typeface="Source Code Pro"/>
              </a:defRPr>
            </a:lvl8pPr>
            <a:lvl9pPr indent="-317500" lvl="8" marL="4114800">
              <a:lnSpc>
                <a:spcPct val="115000"/>
              </a:lnSpc>
              <a:spcBef>
                <a:spcPts val="1600"/>
              </a:spcBef>
              <a:spcAft>
                <a:spcPts val="1600"/>
              </a:spcAft>
              <a:buClr>
                <a:schemeClr val="dk2"/>
              </a:buClr>
              <a:buSzPts val="1400"/>
              <a:buFont typeface="Source Code Pro"/>
              <a:buChar char="■"/>
              <a:defRPr>
                <a:solidFill>
                  <a:schemeClr val="dk2"/>
                </a:solidFill>
                <a:latin typeface="Source Code Pro"/>
                <a:ea typeface="Source Code Pro"/>
                <a:cs typeface="Source Code Pro"/>
                <a:sym typeface="Source Code Pro"/>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accent1"/>
                </a:solidFill>
                <a:latin typeface="Source Code Pro"/>
                <a:ea typeface="Source Code Pro"/>
                <a:cs typeface="Source Code Pro"/>
                <a:sym typeface="Source Code Pro"/>
              </a:defRPr>
            </a:lvl1pPr>
            <a:lvl2pPr lvl="1" algn="r">
              <a:buNone/>
              <a:defRPr sz="1000">
                <a:solidFill>
                  <a:schemeClr val="accent1"/>
                </a:solidFill>
                <a:latin typeface="Source Code Pro"/>
                <a:ea typeface="Source Code Pro"/>
                <a:cs typeface="Source Code Pro"/>
                <a:sym typeface="Source Code Pro"/>
              </a:defRPr>
            </a:lvl2pPr>
            <a:lvl3pPr lvl="2" algn="r">
              <a:buNone/>
              <a:defRPr sz="1000">
                <a:solidFill>
                  <a:schemeClr val="accent1"/>
                </a:solidFill>
                <a:latin typeface="Source Code Pro"/>
                <a:ea typeface="Source Code Pro"/>
                <a:cs typeface="Source Code Pro"/>
                <a:sym typeface="Source Code Pro"/>
              </a:defRPr>
            </a:lvl3pPr>
            <a:lvl4pPr lvl="3" algn="r">
              <a:buNone/>
              <a:defRPr sz="1000">
                <a:solidFill>
                  <a:schemeClr val="accent1"/>
                </a:solidFill>
                <a:latin typeface="Source Code Pro"/>
                <a:ea typeface="Source Code Pro"/>
                <a:cs typeface="Source Code Pro"/>
                <a:sym typeface="Source Code Pro"/>
              </a:defRPr>
            </a:lvl4pPr>
            <a:lvl5pPr lvl="4" algn="r">
              <a:buNone/>
              <a:defRPr sz="1000">
                <a:solidFill>
                  <a:schemeClr val="accent1"/>
                </a:solidFill>
                <a:latin typeface="Source Code Pro"/>
                <a:ea typeface="Source Code Pro"/>
                <a:cs typeface="Source Code Pro"/>
                <a:sym typeface="Source Code Pro"/>
              </a:defRPr>
            </a:lvl5pPr>
            <a:lvl6pPr lvl="5" algn="r">
              <a:buNone/>
              <a:defRPr sz="1000">
                <a:solidFill>
                  <a:schemeClr val="accent1"/>
                </a:solidFill>
                <a:latin typeface="Source Code Pro"/>
                <a:ea typeface="Source Code Pro"/>
                <a:cs typeface="Source Code Pro"/>
                <a:sym typeface="Source Code Pro"/>
              </a:defRPr>
            </a:lvl6pPr>
            <a:lvl7pPr lvl="6" algn="r">
              <a:buNone/>
              <a:defRPr sz="1000">
                <a:solidFill>
                  <a:schemeClr val="accent1"/>
                </a:solidFill>
                <a:latin typeface="Source Code Pro"/>
                <a:ea typeface="Source Code Pro"/>
                <a:cs typeface="Source Code Pro"/>
                <a:sym typeface="Source Code Pro"/>
              </a:defRPr>
            </a:lvl7pPr>
            <a:lvl8pPr lvl="7" algn="r">
              <a:buNone/>
              <a:defRPr sz="1000">
                <a:solidFill>
                  <a:schemeClr val="accent1"/>
                </a:solidFill>
                <a:latin typeface="Source Code Pro"/>
                <a:ea typeface="Source Code Pro"/>
                <a:cs typeface="Source Code Pro"/>
                <a:sym typeface="Source Code Pro"/>
              </a:defRPr>
            </a:lvl8pPr>
            <a:lvl9pPr lvl="8" algn="r">
              <a:buNone/>
              <a:defRPr sz="1000">
                <a:solidFill>
                  <a:schemeClr val="accent1"/>
                </a:solidFill>
                <a:latin typeface="Source Code Pro"/>
                <a:ea typeface="Source Code Pro"/>
                <a:cs typeface="Source Code Pro"/>
                <a:sym typeface="Source Code Pro"/>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5" name="Shape 55"/>
        <p:cNvGrpSpPr/>
        <p:nvPr/>
      </p:nvGrpSpPr>
      <p:grpSpPr>
        <a:xfrm>
          <a:off x="0" y="0"/>
          <a:ext cx="0" cy="0"/>
          <a:chOff x="0" y="0"/>
          <a:chExt cx="0" cy="0"/>
        </a:xfrm>
      </p:grpSpPr>
      <p:sp>
        <p:nvSpPr>
          <p:cNvPr id="56" name="Google Shape;56;p13"/>
          <p:cNvSpPr txBox="1"/>
          <p:nvPr>
            <p:ph type="ctrTitle"/>
          </p:nvPr>
        </p:nvSpPr>
        <p:spPr>
          <a:xfrm>
            <a:off x="311700" y="392150"/>
            <a:ext cx="8520600" cy="2690400"/>
          </a:xfrm>
          <a:prstGeom prst="rect">
            <a:avLst/>
          </a:prstGeom>
        </p:spPr>
        <p:txBody>
          <a:bodyPr anchorCtr="0" anchor="ctr" bIns="91425" lIns="91425" spcFirstLastPara="1" rIns="91425" wrap="square" tIns="91425">
            <a:noAutofit/>
          </a:bodyPr>
          <a:lstStyle/>
          <a:p>
            <a:pPr indent="0" lvl="0" marL="0" rtl="0" algn="ctr">
              <a:spcBef>
                <a:spcPts val="0"/>
              </a:spcBef>
              <a:spcAft>
                <a:spcPts val="0"/>
              </a:spcAft>
              <a:buNone/>
            </a:pPr>
            <a:r>
              <a:rPr lang="en"/>
              <a:t>EPICS Website</a:t>
            </a:r>
            <a:endParaRPr/>
          </a:p>
        </p:txBody>
      </p:sp>
      <p:sp>
        <p:nvSpPr>
          <p:cNvPr id="57" name="Google Shape;57;p13"/>
          <p:cNvSpPr txBox="1"/>
          <p:nvPr>
            <p:ph idx="1" type="subTitle"/>
          </p:nvPr>
        </p:nvSpPr>
        <p:spPr>
          <a:xfrm>
            <a:off x="311700" y="3890400"/>
            <a:ext cx="8520600" cy="706200"/>
          </a:xfrm>
          <a:prstGeom prst="rect">
            <a:avLst/>
          </a:prstGeom>
        </p:spPr>
        <p:txBody>
          <a:bodyPr anchorCtr="0" anchor="ctr" bIns="91425" lIns="91425" spcFirstLastPara="1" rIns="91425" wrap="square" tIns="91425">
            <a:noAutofit/>
          </a:bodyPr>
          <a:lstStyle/>
          <a:p>
            <a:pPr indent="0" lvl="0" marL="0" rtl="0" algn="ctr">
              <a:spcBef>
                <a:spcPts val="0"/>
              </a:spcBef>
              <a:spcAft>
                <a:spcPts val="0"/>
              </a:spcAft>
              <a:buNone/>
            </a:pPr>
            <a:r>
              <a:rPr lang="en"/>
              <a:t>Brianna Sorenson, Tim Winter, Zach Tran</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1" name="Shape 61"/>
        <p:cNvGrpSpPr/>
        <p:nvPr/>
      </p:nvGrpSpPr>
      <p:grpSpPr>
        <a:xfrm>
          <a:off x="0" y="0"/>
          <a:ext cx="0" cy="0"/>
          <a:chOff x="0" y="0"/>
          <a:chExt cx="0" cy="0"/>
        </a:xfrm>
      </p:grpSpPr>
      <p:sp>
        <p:nvSpPr>
          <p:cNvPr id="62" name="Google Shape;62;p14"/>
          <p:cNvSpPr txBox="1"/>
          <p:nvPr>
            <p:ph type="title"/>
          </p:nvPr>
        </p:nvSpPr>
        <p:spPr>
          <a:xfrm>
            <a:off x="311700" y="292850"/>
            <a:ext cx="8520600" cy="8010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What do we do?</a:t>
            </a:r>
            <a:endParaRPr/>
          </a:p>
        </p:txBody>
      </p:sp>
      <p:sp>
        <p:nvSpPr>
          <p:cNvPr id="63" name="Google Shape;63;p14"/>
          <p:cNvSpPr txBox="1"/>
          <p:nvPr>
            <p:ph idx="1" type="body"/>
          </p:nvPr>
        </p:nvSpPr>
        <p:spPr>
          <a:xfrm>
            <a:off x="311700" y="1228675"/>
            <a:ext cx="8520600" cy="33402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Update the website</a:t>
            </a:r>
            <a:endParaRPr/>
          </a:p>
          <a:p>
            <a:pPr indent="-342900" lvl="0" marL="457200" rtl="0" algn="l">
              <a:spcBef>
                <a:spcPts val="0"/>
              </a:spcBef>
              <a:spcAft>
                <a:spcPts val="0"/>
              </a:spcAft>
              <a:buSzPts val="1800"/>
              <a:buChar char="●"/>
            </a:pPr>
            <a:r>
              <a:rPr lang="en"/>
              <a:t>Increase communication between clients and students</a:t>
            </a:r>
            <a:endParaRPr/>
          </a:p>
          <a:p>
            <a:pPr indent="-342900" lvl="0" marL="457200" rtl="0" algn="l">
              <a:spcBef>
                <a:spcPts val="0"/>
              </a:spcBef>
              <a:spcAft>
                <a:spcPts val="0"/>
              </a:spcAft>
              <a:buSzPts val="1800"/>
              <a:buChar char="●"/>
            </a:pPr>
            <a:r>
              <a:rPr lang="en"/>
              <a:t>Present a narrative of what EPICS is; act as the first line of interaction for most clients</a:t>
            </a:r>
            <a:endParaRPr/>
          </a:p>
          <a:p>
            <a:pPr indent="-342900" lvl="0" marL="457200" rtl="0" algn="l">
              <a:spcBef>
                <a:spcPts val="0"/>
              </a:spcBef>
              <a:spcAft>
                <a:spcPts val="0"/>
              </a:spcAft>
              <a:buSzPts val="1800"/>
              <a:buChar char="●"/>
            </a:pPr>
            <a:r>
              <a:rPr lang="en"/>
              <a:t>Attract prospective clients/students</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7" name="Shape 67"/>
        <p:cNvGrpSpPr/>
        <p:nvPr/>
      </p:nvGrpSpPr>
      <p:grpSpPr>
        <a:xfrm>
          <a:off x="0" y="0"/>
          <a:ext cx="0" cy="0"/>
          <a:chOff x="0" y="0"/>
          <a:chExt cx="0" cy="0"/>
        </a:xfrm>
      </p:grpSpPr>
      <p:sp>
        <p:nvSpPr>
          <p:cNvPr id="68" name="Google Shape;68;p15"/>
          <p:cNvSpPr txBox="1"/>
          <p:nvPr>
            <p:ph type="title"/>
          </p:nvPr>
        </p:nvSpPr>
        <p:spPr>
          <a:xfrm>
            <a:off x="311700" y="292850"/>
            <a:ext cx="8520600" cy="8010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How do we do it?</a:t>
            </a:r>
            <a:endParaRPr/>
          </a:p>
        </p:txBody>
      </p:sp>
      <p:sp>
        <p:nvSpPr>
          <p:cNvPr id="69" name="Google Shape;69;p15"/>
          <p:cNvSpPr txBox="1"/>
          <p:nvPr>
            <p:ph idx="1" type="body"/>
          </p:nvPr>
        </p:nvSpPr>
        <p:spPr>
          <a:xfrm>
            <a:off x="311700" y="1228675"/>
            <a:ext cx="8520600" cy="33402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Brianna = SCRUM Lord</a:t>
            </a:r>
            <a:endParaRPr/>
          </a:p>
          <a:p>
            <a:pPr indent="-342900" lvl="0" marL="457200" rtl="0" algn="l">
              <a:spcBef>
                <a:spcPts val="0"/>
              </a:spcBef>
              <a:spcAft>
                <a:spcPts val="0"/>
              </a:spcAft>
              <a:buSzPts val="1800"/>
              <a:buChar char="●"/>
            </a:pPr>
            <a:r>
              <a:rPr lang="en"/>
              <a:t>slack/trello/Webmaster’s trello</a:t>
            </a:r>
            <a:endParaRPr/>
          </a:p>
          <a:p>
            <a:pPr indent="-342900" lvl="0" marL="457200" rtl="0" algn="l">
              <a:spcBef>
                <a:spcPts val="0"/>
              </a:spcBef>
              <a:spcAft>
                <a:spcPts val="0"/>
              </a:spcAft>
              <a:buSzPts val="1800"/>
              <a:buChar char="●"/>
            </a:pPr>
            <a:r>
              <a:rPr lang="en"/>
              <a:t>Prioritize previous wish list, attack one-by-one independently/together</a:t>
            </a:r>
            <a:endParaRPr/>
          </a:p>
          <a:p>
            <a:pPr indent="-342900" lvl="0" marL="457200" rtl="0" algn="l">
              <a:spcBef>
                <a:spcPts val="0"/>
              </a:spcBef>
              <a:spcAft>
                <a:spcPts val="0"/>
              </a:spcAft>
              <a:buSzPts val="1800"/>
              <a:buChar char="●"/>
            </a:pPr>
            <a:r>
              <a:rPr lang="en"/>
              <a:t>Regroup and move down the list on a sprintly basis</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3" name="Shape 73"/>
        <p:cNvGrpSpPr/>
        <p:nvPr/>
      </p:nvGrpSpPr>
      <p:grpSpPr>
        <a:xfrm>
          <a:off x="0" y="0"/>
          <a:ext cx="0" cy="0"/>
          <a:chOff x="0" y="0"/>
          <a:chExt cx="0" cy="0"/>
        </a:xfrm>
      </p:grpSpPr>
      <p:sp>
        <p:nvSpPr>
          <p:cNvPr id="74" name="Google Shape;74;p16"/>
          <p:cNvSpPr txBox="1"/>
          <p:nvPr>
            <p:ph type="title"/>
          </p:nvPr>
        </p:nvSpPr>
        <p:spPr>
          <a:xfrm>
            <a:off x="311700" y="292850"/>
            <a:ext cx="8520600" cy="8010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Plan</a:t>
            </a:r>
            <a:endParaRPr/>
          </a:p>
        </p:txBody>
      </p:sp>
      <p:sp>
        <p:nvSpPr>
          <p:cNvPr id="75" name="Google Shape;75;p16"/>
          <p:cNvSpPr txBox="1"/>
          <p:nvPr>
            <p:ph idx="1" type="body"/>
          </p:nvPr>
        </p:nvSpPr>
        <p:spPr>
          <a:xfrm>
            <a:off x="311700" y="1228675"/>
            <a:ext cx="8520600" cy="33402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Send survey to old clients (and students?) to determine how to create a better environment for communication, plus pros and cons of their project (maybe?)</a:t>
            </a:r>
            <a:endParaRPr/>
          </a:p>
          <a:p>
            <a:pPr indent="-342900" lvl="0" marL="457200" rtl="0" algn="l">
              <a:spcBef>
                <a:spcPts val="0"/>
              </a:spcBef>
              <a:spcAft>
                <a:spcPts val="0"/>
              </a:spcAft>
              <a:buSzPts val="1800"/>
              <a:buChar char="●"/>
            </a:pPr>
            <a:r>
              <a:rPr lang="en"/>
              <a:t>Webmaster’s wish list</a:t>
            </a:r>
            <a:endParaRPr/>
          </a:p>
          <a:p>
            <a:pPr indent="-342900" lvl="0" marL="457200" rtl="0" algn="l">
              <a:spcBef>
                <a:spcPts val="0"/>
              </a:spcBef>
              <a:spcAft>
                <a:spcPts val="0"/>
              </a:spcAft>
              <a:buSzPts val="1800"/>
              <a:buChar char="●"/>
            </a:pPr>
            <a:r>
              <a:rPr lang="en"/>
              <a:t>Additional things we feel could be improved</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9" name="Shape 79"/>
        <p:cNvGrpSpPr/>
        <p:nvPr/>
      </p:nvGrpSpPr>
      <p:grpSpPr>
        <a:xfrm>
          <a:off x="0" y="0"/>
          <a:ext cx="0" cy="0"/>
          <a:chOff x="0" y="0"/>
          <a:chExt cx="0" cy="0"/>
        </a:xfrm>
      </p:grpSpPr>
      <p:sp>
        <p:nvSpPr>
          <p:cNvPr id="80" name="Google Shape;80;p17"/>
          <p:cNvSpPr txBox="1"/>
          <p:nvPr>
            <p:ph type="title"/>
          </p:nvPr>
        </p:nvSpPr>
        <p:spPr>
          <a:xfrm>
            <a:off x="311700" y="292850"/>
            <a:ext cx="8520600" cy="8010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Webmaster’s Wish List</a:t>
            </a:r>
            <a:endParaRPr/>
          </a:p>
        </p:txBody>
      </p:sp>
      <p:sp>
        <p:nvSpPr>
          <p:cNvPr id="81" name="Google Shape;81;p17"/>
          <p:cNvSpPr txBox="1"/>
          <p:nvPr>
            <p:ph idx="1" type="body"/>
          </p:nvPr>
        </p:nvSpPr>
        <p:spPr>
          <a:xfrm>
            <a:off x="311700" y="1228675"/>
            <a:ext cx="8520600" cy="33402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Whatever is on it (We don’t have access yet)</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5" name="Shape 85"/>
        <p:cNvGrpSpPr/>
        <p:nvPr/>
      </p:nvGrpSpPr>
      <p:grpSpPr>
        <a:xfrm>
          <a:off x="0" y="0"/>
          <a:ext cx="0" cy="0"/>
          <a:chOff x="0" y="0"/>
          <a:chExt cx="0" cy="0"/>
        </a:xfrm>
      </p:grpSpPr>
      <p:sp>
        <p:nvSpPr>
          <p:cNvPr id="86" name="Google Shape;86;p18"/>
          <p:cNvSpPr txBox="1"/>
          <p:nvPr>
            <p:ph type="title"/>
          </p:nvPr>
        </p:nvSpPr>
        <p:spPr>
          <a:xfrm>
            <a:off x="311700" y="292850"/>
            <a:ext cx="8520600" cy="8010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Additional Items for Improvement</a:t>
            </a:r>
            <a:endParaRPr/>
          </a:p>
        </p:txBody>
      </p:sp>
      <p:sp>
        <p:nvSpPr>
          <p:cNvPr id="87" name="Google Shape;87;p18"/>
          <p:cNvSpPr txBox="1"/>
          <p:nvPr>
            <p:ph idx="1" type="body"/>
          </p:nvPr>
        </p:nvSpPr>
        <p:spPr>
          <a:xfrm>
            <a:off x="311700" y="1228675"/>
            <a:ext cx="8520600" cy="3340200"/>
          </a:xfrm>
          <a:prstGeom prst="rect">
            <a:avLst/>
          </a:prstGeom>
        </p:spPr>
        <p:txBody>
          <a:bodyPr anchorCtr="0" anchor="t" bIns="91425" lIns="91425" spcFirstLastPara="1" rIns="91425" wrap="square" tIns="91425">
            <a:noAutofit/>
          </a:bodyPr>
          <a:lstStyle/>
          <a:p>
            <a:pPr indent="-342900" lvl="0" marL="457200" rtl="0" algn="l">
              <a:spcBef>
                <a:spcPts val="0"/>
              </a:spcBef>
              <a:spcAft>
                <a:spcPts val="0"/>
              </a:spcAft>
              <a:buSzPts val="1800"/>
              <a:buChar char="●"/>
            </a:pPr>
            <a:r>
              <a:rPr lang="en"/>
              <a:t>Fix/replace broken links</a:t>
            </a:r>
            <a:endParaRPr/>
          </a:p>
          <a:p>
            <a:pPr indent="-342900" lvl="0" marL="457200" rtl="0" algn="l">
              <a:spcBef>
                <a:spcPts val="0"/>
              </a:spcBef>
              <a:spcAft>
                <a:spcPts val="0"/>
              </a:spcAft>
              <a:buSzPts val="1800"/>
              <a:buChar char="●"/>
            </a:pPr>
            <a:r>
              <a:rPr lang="en"/>
              <a:t>Update old pictures</a:t>
            </a:r>
            <a:endParaRPr/>
          </a:p>
          <a:p>
            <a:pPr indent="-342900" lvl="0" marL="457200" rtl="0" algn="l">
              <a:spcBef>
                <a:spcPts val="0"/>
              </a:spcBef>
              <a:spcAft>
                <a:spcPts val="0"/>
              </a:spcAft>
              <a:buSzPts val="1800"/>
              <a:buChar char="●"/>
            </a:pPr>
            <a:r>
              <a:rPr lang="en"/>
              <a:t>Add poor </a:t>
            </a:r>
            <a:r>
              <a:rPr lang="en"/>
              <a:t>Rybarczyk to the advisors page, right? Doesn't he deserve to be part of the club?</a:t>
            </a:r>
            <a:endParaRPr/>
          </a:p>
          <a:p>
            <a:pPr indent="-342900" lvl="0" marL="457200" rtl="0" algn="l">
              <a:spcBef>
                <a:spcPts val="0"/>
              </a:spcBef>
              <a:spcAft>
                <a:spcPts val="0"/>
              </a:spcAft>
              <a:buSzPts val="1800"/>
              <a:buChar char="●"/>
            </a:pPr>
            <a:r>
              <a:rPr lang="en"/>
              <a:t>Place focus on selling ourselves/add reviews from clients</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1" name="Shape 91"/>
        <p:cNvGrpSpPr/>
        <p:nvPr/>
      </p:nvGrpSpPr>
      <p:grpSpPr>
        <a:xfrm>
          <a:off x="0" y="0"/>
          <a:ext cx="0" cy="0"/>
          <a:chOff x="0" y="0"/>
          <a:chExt cx="0" cy="0"/>
        </a:xfrm>
      </p:grpSpPr>
      <p:sp>
        <p:nvSpPr>
          <p:cNvPr id="92" name="Google Shape;92;p19"/>
          <p:cNvSpPr txBox="1"/>
          <p:nvPr>
            <p:ph type="title"/>
          </p:nvPr>
        </p:nvSpPr>
        <p:spPr>
          <a:xfrm>
            <a:off x="311700" y="292850"/>
            <a:ext cx="8520600" cy="8010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Feedback</a:t>
            </a:r>
            <a:endParaRPr/>
          </a:p>
        </p:txBody>
      </p:sp>
      <p:sp>
        <p:nvSpPr>
          <p:cNvPr id="93" name="Google Shape;93;p19"/>
          <p:cNvSpPr txBox="1"/>
          <p:nvPr>
            <p:ph idx="1" type="body"/>
          </p:nvPr>
        </p:nvSpPr>
        <p:spPr>
          <a:xfrm>
            <a:off x="311700" y="1228675"/>
            <a:ext cx="8520600" cy="33402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n"/>
              <a:t>Mainly for the returning EPICS students.. Is there anything on the EPICS website you would improve based on your previous project? Easier communication with clients or consultants? Bigger display of your project? Etc…</a:t>
            </a:r>
            <a:endParaRPr/>
          </a:p>
          <a:p>
            <a:pPr indent="0" lvl="0" marL="0" rtl="0" algn="l">
              <a:spcBef>
                <a:spcPts val="1600"/>
              </a:spcBef>
              <a:spcAft>
                <a:spcPts val="0"/>
              </a:spcAft>
              <a:buNone/>
            </a:pPr>
            <a:r>
              <a:t/>
            </a:r>
            <a:endParaRPr/>
          </a:p>
          <a:p>
            <a:pPr indent="0" lvl="0" marL="0" rtl="0" algn="l">
              <a:spcBef>
                <a:spcPts val="1600"/>
              </a:spcBef>
              <a:spcAft>
                <a:spcPts val="1600"/>
              </a:spcAft>
              <a:buNone/>
            </a:pPr>
            <a:r>
              <a:rPr lang="en"/>
              <a:t>Vote on your phones, now!</a:t>
            </a:r>
            <a:endParaRPr/>
          </a:p>
        </p:txBody>
      </p:sp>
    </p:spTree>
  </p:cSld>
  <p:clrMapOvr>
    <a:masterClrMapping/>
  </p:clrMapOvr>
</p:sld>
</file>

<file path=ppt/theme/theme1.xml><?xml version="1.0" encoding="utf-8"?>
<a:theme xmlns:a="http://schemas.openxmlformats.org/drawingml/2006/main" xmlns:r="http://schemas.openxmlformats.org/officeDocument/2006/relationships" name="Beach Day">
  <a:themeElements>
    <a:clrScheme name="Beach Day">
      <a:dk1>
        <a:srgbClr val="5092EC"/>
      </a:dk1>
      <a:lt1>
        <a:srgbClr val="FFFFFF"/>
      </a:lt1>
      <a:dk2>
        <a:srgbClr val="666666"/>
      </a:dk2>
      <a:lt2>
        <a:srgbClr val="EEEEEE"/>
      </a:lt2>
      <a:accent1>
        <a:srgbClr val="212121"/>
      </a:accent1>
      <a:accent2>
        <a:srgbClr val="455A64"/>
      </a:accent2>
      <a:accent3>
        <a:srgbClr val="78909C"/>
      </a:accent3>
      <a:accent4>
        <a:srgbClr val="7C7CE0"/>
      </a:accent4>
      <a:accent5>
        <a:srgbClr val="DB4437"/>
      </a:accent5>
      <a:accent6>
        <a:srgbClr val="F6CD4C"/>
      </a:accent6>
      <a:hlink>
        <a:srgbClr val="DB4437"/>
      </a:hlink>
      <a:folHlink>
        <a:srgbClr val="DB443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